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61" r:id="rId3"/>
    <p:sldId id="265" r:id="rId4"/>
    <p:sldId id="270" r:id="rId5"/>
    <p:sldId id="271" r:id="rId6"/>
    <p:sldId id="256" r:id="rId7"/>
    <p:sldId id="258" r:id="rId8"/>
    <p:sldId id="259" r:id="rId9"/>
    <p:sldId id="266" r:id="rId10"/>
    <p:sldId id="272" r:id="rId11"/>
    <p:sldId id="273" r:id="rId12"/>
    <p:sldId id="263" r:id="rId13"/>
    <p:sldId id="267" r:id="rId14"/>
    <p:sldId id="268" r:id="rId15"/>
    <p:sldId id="264" r:id="rId1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3864"/>
    <a:srgbClr val="00AD47"/>
    <a:srgbClr val="1F4E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909" autoAdjust="0"/>
    <p:restoredTop sz="94719"/>
  </p:normalViewPr>
  <p:slideViewPr>
    <p:cSldViewPr snapToGrid="0">
      <p:cViewPr varScale="1">
        <p:scale>
          <a:sx n="147" d="100"/>
          <a:sy n="147" d="100"/>
        </p:scale>
        <p:origin x="1584"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p>
        </p:txBody>
      </p:sp>
      <p:sp>
        <p:nvSpPr>
          <p:cNvPr id="4" name="日期占位符 3"/>
          <p:cNvSpPr>
            <a:spLocks noGrp="1"/>
          </p:cNvSpPr>
          <p:nvPr>
            <p:ph type="dt" sz="half" idx="10"/>
          </p:nvPr>
        </p:nvSpPr>
        <p:spPr/>
        <p:txBody>
          <a:bodyPr/>
          <a:lstStyle/>
          <a:p>
            <a:fld id="{F3D182F8-73C7-4BE2-AE39-B5F7DBFD6871}" type="datetimeFigureOut">
              <a:rPr lang="zh-CN" altLang="en-US" smtClean="0"/>
              <a:t>2021/10/8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3D4318A-2A34-4FF1-A8DA-2E52BB61DBBF}" type="slidenum">
              <a:rPr lang="zh-CN" altLang="en-US" smtClean="0"/>
              <a:t>‹#›</a:t>
            </a:fld>
            <a:endParaRPr lang="zh-CN" altLang="en-US"/>
          </a:p>
        </p:txBody>
      </p:sp>
    </p:spTree>
    <p:extLst>
      <p:ext uri="{BB962C8B-B14F-4D97-AF65-F5344CB8AC3E}">
        <p14:creationId xmlns:p14="http://schemas.microsoft.com/office/powerpoint/2010/main" val="3052470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3D182F8-73C7-4BE2-AE39-B5F7DBFD6871}" type="datetimeFigureOut">
              <a:rPr lang="zh-CN" altLang="en-US" smtClean="0"/>
              <a:t>2021/10/8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3D4318A-2A34-4FF1-A8DA-2E52BB61DBBF}" type="slidenum">
              <a:rPr lang="zh-CN" altLang="en-US" smtClean="0"/>
              <a:t>‹#›</a:t>
            </a:fld>
            <a:endParaRPr lang="zh-CN" altLang="en-US"/>
          </a:p>
        </p:txBody>
      </p:sp>
    </p:spTree>
    <p:extLst>
      <p:ext uri="{BB962C8B-B14F-4D97-AF65-F5344CB8AC3E}">
        <p14:creationId xmlns:p14="http://schemas.microsoft.com/office/powerpoint/2010/main" val="1585618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3D182F8-73C7-4BE2-AE39-B5F7DBFD6871}" type="datetimeFigureOut">
              <a:rPr lang="zh-CN" altLang="en-US" smtClean="0"/>
              <a:t>2021/10/8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3D4318A-2A34-4FF1-A8DA-2E52BB61DBBF}" type="slidenum">
              <a:rPr lang="zh-CN" altLang="en-US" smtClean="0"/>
              <a:t>‹#›</a:t>
            </a:fld>
            <a:endParaRPr lang="zh-CN" altLang="en-US"/>
          </a:p>
        </p:txBody>
      </p:sp>
    </p:spTree>
    <p:extLst>
      <p:ext uri="{BB962C8B-B14F-4D97-AF65-F5344CB8AC3E}">
        <p14:creationId xmlns:p14="http://schemas.microsoft.com/office/powerpoint/2010/main" val="1596176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3D182F8-73C7-4BE2-AE39-B5F7DBFD6871}" type="datetimeFigureOut">
              <a:rPr lang="zh-CN" altLang="en-US" smtClean="0"/>
              <a:t>2021/10/8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3D4318A-2A34-4FF1-A8DA-2E52BB61DBBF}" type="slidenum">
              <a:rPr lang="zh-CN" altLang="en-US" smtClean="0"/>
              <a:t>‹#›</a:t>
            </a:fld>
            <a:endParaRPr lang="zh-CN" altLang="en-US"/>
          </a:p>
        </p:txBody>
      </p:sp>
    </p:spTree>
    <p:extLst>
      <p:ext uri="{BB962C8B-B14F-4D97-AF65-F5344CB8AC3E}">
        <p14:creationId xmlns:p14="http://schemas.microsoft.com/office/powerpoint/2010/main" val="2841328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F3D182F8-73C7-4BE2-AE39-B5F7DBFD6871}" type="datetimeFigureOut">
              <a:rPr lang="zh-CN" altLang="en-US" smtClean="0"/>
              <a:t>2021/10/8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3D4318A-2A34-4FF1-A8DA-2E52BB61DBBF}" type="slidenum">
              <a:rPr lang="zh-CN" altLang="en-US" smtClean="0"/>
              <a:t>‹#›</a:t>
            </a:fld>
            <a:endParaRPr lang="zh-CN" altLang="en-US"/>
          </a:p>
        </p:txBody>
      </p:sp>
    </p:spTree>
    <p:extLst>
      <p:ext uri="{BB962C8B-B14F-4D97-AF65-F5344CB8AC3E}">
        <p14:creationId xmlns:p14="http://schemas.microsoft.com/office/powerpoint/2010/main" val="105851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F3D182F8-73C7-4BE2-AE39-B5F7DBFD6871}" type="datetimeFigureOut">
              <a:rPr lang="zh-CN" altLang="en-US" smtClean="0"/>
              <a:t>2021/10/8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3D4318A-2A34-4FF1-A8DA-2E52BB61DBBF}" type="slidenum">
              <a:rPr lang="zh-CN" altLang="en-US" smtClean="0"/>
              <a:t>‹#›</a:t>
            </a:fld>
            <a:endParaRPr lang="zh-CN" altLang="en-US"/>
          </a:p>
        </p:txBody>
      </p:sp>
    </p:spTree>
    <p:extLst>
      <p:ext uri="{BB962C8B-B14F-4D97-AF65-F5344CB8AC3E}">
        <p14:creationId xmlns:p14="http://schemas.microsoft.com/office/powerpoint/2010/main" val="3928673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F3D182F8-73C7-4BE2-AE39-B5F7DBFD6871}" type="datetimeFigureOut">
              <a:rPr lang="zh-CN" altLang="en-US" smtClean="0"/>
              <a:t>2021/10/8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C3D4318A-2A34-4FF1-A8DA-2E52BB61DBBF}" type="slidenum">
              <a:rPr lang="zh-CN" altLang="en-US" smtClean="0"/>
              <a:t>‹#›</a:t>
            </a:fld>
            <a:endParaRPr lang="zh-CN" altLang="en-US"/>
          </a:p>
        </p:txBody>
      </p:sp>
    </p:spTree>
    <p:extLst>
      <p:ext uri="{BB962C8B-B14F-4D97-AF65-F5344CB8AC3E}">
        <p14:creationId xmlns:p14="http://schemas.microsoft.com/office/powerpoint/2010/main" val="3202580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F3D182F8-73C7-4BE2-AE39-B5F7DBFD6871}" type="datetimeFigureOut">
              <a:rPr lang="zh-CN" altLang="en-US" smtClean="0"/>
              <a:t>2021/10/8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C3D4318A-2A34-4FF1-A8DA-2E52BB61DBBF}" type="slidenum">
              <a:rPr lang="zh-CN" altLang="en-US" smtClean="0"/>
              <a:t>‹#›</a:t>
            </a:fld>
            <a:endParaRPr lang="zh-CN" altLang="en-US"/>
          </a:p>
        </p:txBody>
      </p:sp>
    </p:spTree>
    <p:extLst>
      <p:ext uri="{BB962C8B-B14F-4D97-AF65-F5344CB8AC3E}">
        <p14:creationId xmlns:p14="http://schemas.microsoft.com/office/powerpoint/2010/main" val="4205690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3D182F8-73C7-4BE2-AE39-B5F7DBFD6871}" type="datetimeFigureOut">
              <a:rPr lang="zh-CN" altLang="en-US" smtClean="0"/>
              <a:t>2021/10/8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C3D4318A-2A34-4FF1-A8DA-2E52BB61DBBF}" type="slidenum">
              <a:rPr lang="zh-CN" altLang="en-US" smtClean="0"/>
              <a:t>‹#›</a:t>
            </a:fld>
            <a:endParaRPr lang="zh-CN" altLang="en-US"/>
          </a:p>
        </p:txBody>
      </p:sp>
    </p:spTree>
    <p:extLst>
      <p:ext uri="{BB962C8B-B14F-4D97-AF65-F5344CB8AC3E}">
        <p14:creationId xmlns:p14="http://schemas.microsoft.com/office/powerpoint/2010/main" val="4045109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F3D182F8-73C7-4BE2-AE39-B5F7DBFD6871}" type="datetimeFigureOut">
              <a:rPr lang="zh-CN" altLang="en-US" smtClean="0"/>
              <a:t>2021/10/8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3D4318A-2A34-4FF1-A8DA-2E52BB61DBBF}" type="slidenum">
              <a:rPr lang="zh-CN" altLang="en-US" smtClean="0"/>
              <a:t>‹#›</a:t>
            </a:fld>
            <a:endParaRPr lang="zh-CN" altLang="en-US"/>
          </a:p>
        </p:txBody>
      </p:sp>
    </p:spTree>
    <p:extLst>
      <p:ext uri="{BB962C8B-B14F-4D97-AF65-F5344CB8AC3E}">
        <p14:creationId xmlns:p14="http://schemas.microsoft.com/office/powerpoint/2010/main" val="23820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F3D182F8-73C7-4BE2-AE39-B5F7DBFD6871}" type="datetimeFigureOut">
              <a:rPr lang="zh-CN" altLang="en-US" smtClean="0"/>
              <a:t>2021/10/8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3D4318A-2A34-4FF1-A8DA-2E52BB61DBBF}" type="slidenum">
              <a:rPr lang="zh-CN" altLang="en-US" smtClean="0"/>
              <a:t>‹#›</a:t>
            </a:fld>
            <a:endParaRPr lang="zh-CN" altLang="en-US"/>
          </a:p>
        </p:txBody>
      </p:sp>
    </p:spTree>
    <p:extLst>
      <p:ext uri="{BB962C8B-B14F-4D97-AF65-F5344CB8AC3E}">
        <p14:creationId xmlns:p14="http://schemas.microsoft.com/office/powerpoint/2010/main" val="1288347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D182F8-73C7-4BE2-AE39-B5F7DBFD6871}" type="datetimeFigureOut">
              <a:rPr lang="zh-CN" altLang="en-US" smtClean="0"/>
              <a:t>2021/10/8</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D4318A-2A34-4FF1-A8DA-2E52BB61DBBF}" type="slidenum">
              <a:rPr lang="zh-CN" altLang="en-US" smtClean="0"/>
              <a:t>‹#›</a:t>
            </a:fld>
            <a:endParaRPr lang="zh-CN" altLang="en-US"/>
          </a:p>
        </p:txBody>
      </p:sp>
      <p:pic>
        <p:nvPicPr>
          <p:cNvPr id="7" name="图片 6">
            <a:extLst>
              <a:ext uri="{FF2B5EF4-FFF2-40B4-BE49-F238E27FC236}">
                <a16:creationId xmlns:a16="http://schemas.microsoft.com/office/drawing/2014/main" id="{5A989F75-F59C-5146-A9FE-CD7D9772BF19}"/>
              </a:ext>
            </a:extLst>
          </p:cNvPr>
          <p:cNvPicPr>
            <a:picLocks noChangeAspect="1"/>
          </p:cNvPicPr>
          <p:nvPr userDrawn="1"/>
        </p:nvPicPr>
        <p:blipFill>
          <a:blip r:embed="rId13">
            <a:duotone>
              <a:schemeClr val="accent5">
                <a:shade val="45000"/>
                <a:satMod val="135000"/>
              </a:schemeClr>
              <a:prstClr val="white"/>
            </a:duotone>
            <a:alphaModFix amt="5000"/>
          </a:blip>
          <a:stretch>
            <a:fillRect/>
          </a:stretch>
        </p:blipFill>
        <p:spPr>
          <a:xfrm rot="18571303">
            <a:off x="-334751" y="1526803"/>
            <a:ext cx="7065200" cy="2462603"/>
          </a:xfrm>
          <a:prstGeom prst="rect">
            <a:avLst/>
          </a:prstGeom>
        </p:spPr>
      </p:pic>
      <p:pic>
        <p:nvPicPr>
          <p:cNvPr id="8" name="图片 7">
            <a:extLst>
              <a:ext uri="{FF2B5EF4-FFF2-40B4-BE49-F238E27FC236}">
                <a16:creationId xmlns:a16="http://schemas.microsoft.com/office/drawing/2014/main" id="{176E172F-D0BE-5E49-9C0B-5276C8A021C6}"/>
              </a:ext>
            </a:extLst>
          </p:cNvPr>
          <p:cNvPicPr>
            <a:picLocks noChangeAspect="1"/>
          </p:cNvPicPr>
          <p:nvPr userDrawn="1"/>
        </p:nvPicPr>
        <p:blipFill>
          <a:blip r:embed="rId13">
            <a:duotone>
              <a:schemeClr val="accent5">
                <a:shade val="45000"/>
                <a:satMod val="135000"/>
              </a:schemeClr>
              <a:prstClr val="white"/>
            </a:duotone>
            <a:alphaModFix amt="5000"/>
          </a:blip>
          <a:stretch>
            <a:fillRect/>
          </a:stretch>
        </p:blipFill>
        <p:spPr>
          <a:xfrm rot="18571303">
            <a:off x="4084850" y="2539038"/>
            <a:ext cx="7065200" cy="2462603"/>
          </a:xfrm>
          <a:prstGeom prst="rect">
            <a:avLst/>
          </a:prstGeom>
        </p:spPr>
      </p:pic>
    </p:spTree>
    <p:extLst>
      <p:ext uri="{BB962C8B-B14F-4D97-AF65-F5344CB8AC3E}">
        <p14:creationId xmlns:p14="http://schemas.microsoft.com/office/powerpoint/2010/main" val="991195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id="{5E4D23B0-1647-493D-ADE3-0AEB8271D607}"/>
              </a:ext>
            </a:extLst>
          </p:cNvPr>
          <p:cNvPicPr>
            <a:picLocks noChangeAspect="1"/>
          </p:cNvPicPr>
          <p:nvPr/>
        </p:nvPicPr>
        <p:blipFill>
          <a:blip r:embed="rId2">
            <a:duotone>
              <a:schemeClr val="accent5">
                <a:shade val="45000"/>
                <a:satMod val="135000"/>
              </a:schemeClr>
              <a:prstClr val="white"/>
            </a:duotone>
          </a:blip>
          <a:stretch>
            <a:fillRect/>
          </a:stretch>
        </p:blipFill>
        <p:spPr>
          <a:xfrm>
            <a:off x="2465909" y="892773"/>
            <a:ext cx="7065200" cy="2462603"/>
          </a:xfrm>
          <a:prstGeom prst="rect">
            <a:avLst/>
          </a:prstGeom>
        </p:spPr>
      </p:pic>
      <p:sp>
        <p:nvSpPr>
          <p:cNvPr id="3" name="文本框 2">
            <a:extLst>
              <a:ext uri="{FF2B5EF4-FFF2-40B4-BE49-F238E27FC236}">
                <a16:creationId xmlns:a16="http://schemas.microsoft.com/office/drawing/2014/main" id="{8237ABB9-B577-46FC-920E-B4A23B6D33F1}"/>
              </a:ext>
            </a:extLst>
          </p:cNvPr>
          <p:cNvSpPr txBox="1"/>
          <p:nvPr/>
        </p:nvSpPr>
        <p:spPr>
          <a:xfrm>
            <a:off x="3329349" y="4374734"/>
            <a:ext cx="5338321" cy="461665"/>
          </a:xfrm>
          <a:prstGeom prst="rect">
            <a:avLst/>
          </a:prstGeom>
          <a:noFill/>
        </p:spPr>
        <p:txBody>
          <a:bodyPr vert="horz" wrap="none" rtlCol="0">
            <a:spAutoFit/>
          </a:bodyPr>
          <a:lstStyle/>
          <a:p>
            <a:pPr algn="ctr"/>
            <a:r>
              <a:rPr lang="en-US" altLang="zh-CN" sz="2400" b="1" spc="300" dirty="0">
                <a:latin typeface="Arial" panose="020B0604020202020204" pitchFamily="34" charset="0"/>
                <a:ea typeface="Source Han Sans CN Regular" panose="020B0500000000000000" pitchFamily="34" charset="-128"/>
                <a:cs typeface="Arial" panose="020B0604020202020204" pitchFamily="34" charset="0"/>
              </a:rPr>
              <a:t>Thank you for choosing us !</a:t>
            </a:r>
            <a:endParaRPr lang="zh-CN" altLang="en-US" sz="2400" b="1" spc="300" dirty="0">
              <a:latin typeface="Arial" panose="020B0604020202020204" pitchFamily="34" charset="0"/>
              <a:ea typeface="Source Han Sans CN Regular" panose="020B0500000000000000" pitchFamily="34" charset="-128"/>
              <a:cs typeface="Arial" panose="020B0604020202020204" pitchFamily="34" charset="0"/>
            </a:endParaRPr>
          </a:p>
        </p:txBody>
      </p:sp>
      <p:sp>
        <p:nvSpPr>
          <p:cNvPr id="4" name="文本框 3">
            <a:extLst>
              <a:ext uri="{FF2B5EF4-FFF2-40B4-BE49-F238E27FC236}">
                <a16:creationId xmlns:a16="http://schemas.microsoft.com/office/drawing/2014/main" id="{8237ABB9-B577-46FC-920E-B4A23B6D33F1}"/>
              </a:ext>
            </a:extLst>
          </p:cNvPr>
          <p:cNvSpPr txBox="1"/>
          <p:nvPr/>
        </p:nvSpPr>
        <p:spPr>
          <a:xfrm>
            <a:off x="4174933" y="3841334"/>
            <a:ext cx="3647152" cy="461665"/>
          </a:xfrm>
          <a:prstGeom prst="rect">
            <a:avLst/>
          </a:prstGeom>
          <a:noFill/>
        </p:spPr>
        <p:txBody>
          <a:bodyPr vert="horz" wrap="none" rtlCol="0">
            <a:spAutoFit/>
          </a:bodyPr>
          <a:lstStyle/>
          <a:p>
            <a:pPr algn="ctr"/>
            <a:r>
              <a:rPr lang="zh-CN" altLang="en-US" sz="2400" b="1" spc="300" dirty="0">
                <a:latin typeface="Source Han Sans CN Regular" panose="020B0500000000000000" pitchFamily="34" charset="-128"/>
                <a:ea typeface="Source Han Sans CN Regular" panose="020B0500000000000000" pitchFamily="34" charset="-128"/>
              </a:rPr>
              <a:t>感谢您选择我们的服务</a:t>
            </a:r>
          </a:p>
        </p:txBody>
      </p:sp>
    </p:spTree>
    <p:extLst>
      <p:ext uri="{BB962C8B-B14F-4D97-AF65-F5344CB8AC3E}">
        <p14:creationId xmlns:p14="http://schemas.microsoft.com/office/powerpoint/2010/main" val="3208438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A94E5B04-DE2E-4289-9883-880D736188AA}"/>
              </a:ext>
            </a:extLst>
          </p:cNvPr>
          <p:cNvSpPr txBox="1"/>
          <p:nvPr/>
        </p:nvSpPr>
        <p:spPr>
          <a:xfrm>
            <a:off x="1279794" y="854767"/>
            <a:ext cx="9933653" cy="4130490"/>
          </a:xfrm>
          <a:prstGeom prst="rect">
            <a:avLst/>
          </a:prstGeom>
          <a:noFill/>
        </p:spPr>
        <p:txBody>
          <a:bodyPr wrap="square" rtlCol="0">
            <a:spAutoFit/>
          </a:bodyPr>
          <a:lstStyle/>
          <a:p>
            <a:pPr marL="285750" indent="-285750" algn="just">
              <a:lnSpc>
                <a:spcPct val="150000"/>
              </a:lnSpc>
              <a:spcAft>
                <a:spcPts val="600"/>
              </a:spcAft>
              <a:buFont typeface="Arial" panose="020B0604020202020204" pitchFamily="34" charset="0"/>
              <a:buChar char="•"/>
            </a:pPr>
            <a:r>
              <a:rPr lang="zh-CN" altLang="en-US" spc="300" dirty="0">
                <a:latin typeface="Source Han Sans CN Regular" panose="020B0500000000000000" pitchFamily="34" charset="-128"/>
                <a:ea typeface="Source Han Sans CN Regular" panose="020B0500000000000000" pitchFamily="34" charset="-128"/>
              </a:rPr>
              <a:t>请直接在效果图中标注需要修改的地方和相应修改意见，也可在</a:t>
            </a:r>
            <a:r>
              <a:rPr lang="en-US" altLang="zh-CN" spc="300" dirty="0">
                <a:latin typeface="Source Han Sans CN Regular" panose="020B0500000000000000" pitchFamily="34" charset="-128"/>
                <a:ea typeface="Source Han Sans CN Regular" panose="020B0500000000000000" pitchFamily="34" charset="-128"/>
              </a:rPr>
              <a:t>PPT</a:t>
            </a:r>
            <a:r>
              <a:rPr lang="zh-CN" altLang="en-US" spc="300" dirty="0">
                <a:latin typeface="Source Han Sans CN Regular" panose="020B0500000000000000" pitchFamily="34" charset="-128"/>
                <a:ea typeface="Source Han Sans CN Regular" panose="020B0500000000000000" pitchFamily="34" charset="-128"/>
              </a:rPr>
              <a:t>空白处添加修改意见。</a:t>
            </a:r>
            <a:r>
              <a:rPr lang="zh-CN" altLang="en-US" b="1" spc="300" dirty="0">
                <a:solidFill>
                  <a:srgbClr val="FF0000"/>
                </a:solidFill>
                <a:latin typeface="Source Han Sans CN Regular" panose="020B0500000000000000" pitchFamily="34" charset="-128"/>
                <a:ea typeface="Source Han Sans CN Regular" panose="020B0500000000000000" pitchFamily="34" charset="-128"/>
              </a:rPr>
              <a:t>每次汇总的意见算修改一版，共可免费修改 </a:t>
            </a:r>
            <a:r>
              <a:rPr lang="en-US" altLang="zh-CN" sz="2400" b="1" spc="300" dirty="0">
                <a:solidFill>
                  <a:srgbClr val="00AD47"/>
                </a:solidFill>
                <a:latin typeface="Source Han Sans CN Regular" panose="020B0500000000000000" pitchFamily="34" charset="-128"/>
                <a:ea typeface="Source Han Sans CN Regular" panose="020B0500000000000000" pitchFamily="34" charset="-128"/>
              </a:rPr>
              <a:t>3</a:t>
            </a:r>
            <a:r>
              <a:rPr lang="zh-CN" altLang="en-US" b="1" spc="300" dirty="0">
                <a:solidFill>
                  <a:srgbClr val="FF0000"/>
                </a:solidFill>
                <a:latin typeface="Source Han Sans CN Regular" panose="020B0500000000000000" pitchFamily="34" charset="-128"/>
                <a:ea typeface="Source Han Sans CN Regular" panose="020B0500000000000000" pitchFamily="34" charset="-128"/>
              </a:rPr>
              <a:t> 版</a:t>
            </a:r>
            <a:r>
              <a:rPr lang="zh-CN" altLang="en-US" spc="300" dirty="0">
                <a:latin typeface="Source Han Sans CN Regular" panose="020B0500000000000000" pitchFamily="34" charset="-128"/>
                <a:ea typeface="Source Han Sans CN Regular" panose="020B0500000000000000" pitchFamily="34" charset="-128"/>
              </a:rPr>
              <a:t>。之后每次修改按</a:t>
            </a:r>
            <a:r>
              <a:rPr lang="en-US" altLang="zh-CN" spc="300" dirty="0">
                <a:latin typeface="Source Han Sans CN Regular" panose="020B0500000000000000" pitchFamily="34" charset="-128"/>
                <a:ea typeface="Source Han Sans CN Regular" panose="020B0500000000000000" pitchFamily="34" charset="-128"/>
              </a:rPr>
              <a:t>15%</a:t>
            </a:r>
            <a:r>
              <a:rPr lang="zh-CN" altLang="en-US" spc="300" dirty="0">
                <a:latin typeface="Source Han Sans CN Regular" panose="020B0500000000000000" pitchFamily="34" charset="-128"/>
                <a:ea typeface="Source Han Sans CN Regular" panose="020B0500000000000000" pitchFamily="34" charset="-128"/>
              </a:rPr>
              <a:t>*报价收取额外费用。</a:t>
            </a:r>
            <a:endParaRPr lang="en-US" altLang="zh-CN" spc="300" dirty="0">
              <a:latin typeface="Source Han Sans CN Regular" panose="020B0500000000000000" pitchFamily="34" charset="-128"/>
              <a:ea typeface="Source Han Sans CN Regular" panose="020B0500000000000000" pitchFamily="34" charset="-128"/>
            </a:endParaRPr>
          </a:p>
          <a:p>
            <a:pPr marL="285750" indent="-285750" algn="just">
              <a:lnSpc>
                <a:spcPct val="150000"/>
              </a:lnSpc>
              <a:spcAft>
                <a:spcPts val="600"/>
              </a:spcAft>
              <a:buFont typeface="Arial" panose="020B0604020202020204" pitchFamily="34" charset="0"/>
              <a:buChar char="•"/>
            </a:pPr>
            <a:r>
              <a:rPr lang="zh-CN" altLang="en-US" spc="300" dirty="0">
                <a:latin typeface="Source Han Sans CN Regular" panose="020B0500000000000000" pitchFamily="34" charset="-128"/>
                <a:ea typeface="Source Han Sans CN Regular" panose="020B0500000000000000" pitchFamily="34" charset="-128"/>
              </a:rPr>
              <a:t>修改意见尽量详细，如有文字难以描述清楚的地方，可以语音沟通说明。每次修改时间在 </a:t>
            </a:r>
            <a:r>
              <a:rPr lang="en-US" altLang="zh-CN" spc="300" dirty="0">
                <a:latin typeface="Source Han Sans CN Regular" panose="020B0500000000000000" pitchFamily="34" charset="-128"/>
                <a:ea typeface="Source Han Sans CN Regular" panose="020B0500000000000000" pitchFamily="34" charset="-128"/>
              </a:rPr>
              <a:t>1</a:t>
            </a:r>
            <a:r>
              <a:rPr lang="zh-CN" altLang="en-US" spc="300" dirty="0">
                <a:latin typeface="Source Han Sans CN Regular" panose="020B0500000000000000" pitchFamily="34" charset="-128"/>
                <a:ea typeface="Source Han Sans CN Regular" panose="020B0500000000000000" pitchFamily="34" charset="-128"/>
              </a:rPr>
              <a:t> </a:t>
            </a:r>
            <a:r>
              <a:rPr lang="en-US" altLang="zh-CN" spc="300" dirty="0">
                <a:latin typeface="Source Han Sans CN Regular" panose="020B0500000000000000" pitchFamily="34" charset="-128"/>
                <a:ea typeface="Source Han Sans CN Regular" panose="020B0500000000000000" pitchFamily="34" charset="-128"/>
              </a:rPr>
              <a:t>–</a:t>
            </a:r>
            <a:r>
              <a:rPr lang="zh-CN" altLang="en-US" spc="300" dirty="0">
                <a:latin typeface="Source Han Sans CN Regular" panose="020B0500000000000000" pitchFamily="34" charset="-128"/>
                <a:ea typeface="Source Han Sans CN Regular" panose="020B0500000000000000" pitchFamily="34" charset="-128"/>
              </a:rPr>
              <a:t> </a:t>
            </a:r>
            <a:r>
              <a:rPr lang="en-US" altLang="zh-CN" spc="300" dirty="0">
                <a:latin typeface="Source Han Sans CN Regular" panose="020B0500000000000000" pitchFamily="34" charset="-128"/>
                <a:ea typeface="Source Han Sans CN Regular" panose="020B0500000000000000" pitchFamily="34" charset="-128"/>
              </a:rPr>
              <a:t>3</a:t>
            </a:r>
            <a:r>
              <a:rPr lang="zh-CN" altLang="en-US" spc="300" dirty="0">
                <a:latin typeface="Source Han Sans CN Regular" panose="020B0500000000000000" pitchFamily="34" charset="-128"/>
                <a:ea typeface="Source Han Sans CN Regular" panose="020B0500000000000000" pitchFamily="34" charset="-128"/>
              </a:rPr>
              <a:t>  个工作日。在设计师修改期内，如果有新的修改意见，则算到下一版修改中。</a:t>
            </a:r>
            <a:endParaRPr lang="en-US" altLang="zh-CN" spc="300" dirty="0">
              <a:latin typeface="Source Han Sans CN Regular" panose="020B0500000000000000" pitchFamily="34" charset="-128"/>
              <a:ea typeface="Source Han Sans CN Regular" panose="020B0500000000000000" pitchFamily="34" charset="-128"/>
            </a:endParaRPr>
          </a:p>
          <a:p>
            <a:pPr marL="285750" indent="-285750" algn="just">
              <a:lnSpc>
                <a:spcPct val="150000"/>
              </a:lnSpc>
              <a:spcAft>
                <a:spcPts val="600"/>
              </a:spcAft>
              <a:buFont typeface="Arial" panose="020B0604020202020204" pitchFamily="34" charset="0"/>
              <a:buChar char="•"/>
            </a:pPr>
            <a:r>
              <a:rPr lang="zh-CN" altLang="en-US" spc="300" dirty="0">
                <a:latin typeface="Source Han Sans CN Regular" panose="020B0500000000000000" pitchFamily="34" charset="-128"/>
                <a:ea typeface="Source Han Sans CN Regular" panose="020B0500000000000000" pitchFamily="34" charset="-128"/>
              </a:rPr>
              <a:t>修改严格按照每次的意见反馈表进行，修改内容包括颜色、字体、排版、效果等。</a:t>
            </a:r>
            <a:endParaRPr lang="en-US" altLang="zh-CN" spc="300" dirty="0">
              <a:latin typeface="Source Han Sans CN Regular" panose="020B0500000000000000" pitchFamily="34" charset="-128"/>
              <a:ea typeface="Source Han Sans CN Regular" panose="020B0500000000000000" pitchFamily="34" charset="-128"/>
            </a:endParaRPr>
          </a:p>
          <a:p>
            <a:pPr marL="285750" indent="-285750" algn="just">
              <a:lnSpc>
                <a:spcPct val="150000"/>
              </a:lnSpc>
              <a:spcAft>
                <a:spcPts val="600"/>
              </a:spcAft>
              <a:buFont typeface="Arial" panose="020B0604020202020204" pitchFamily="34" charset="0"/>
              <a:buChar char="•"/>
            </a:pPr>
            <a:r>
              <a:rPr lang="zh-CN" altLang="en-US" spc="300" dirty="0">
                <a:latin typeface="Source Han Sans CN Regular" panose="020B0500000000000000" pitchFamily="34" charset="-128"/>
                <a:ea typeface="Source Han Sans CN Regular" panose="020B0500000000000000" pitchFamily="34" charset="-128"/>
              </a:rPr>
              <a:t>添加内容和更改设计方案需额外收取费用，填写作图单以及与设计师沟通时应尽量详细阐明内容。</a:t>
            </a:r>
            <a:endParaRPr lang="en-US" altLang="zh-CN" spc="300" dirty="0">
              <a:latin typeface="Source Han Sans CN Regular" panose="020B0500000000000000" pitchFamily="34" charset="-128"/>
              <a:ea typeface="Source Han Sans CN Regular" panose="020B0500000000000000" pitchFamily="34" charset="-128"/>
            </a:endParaRPr>
          </a:p>
        </p:txBody>
      </p:sp>
      <p:sp>
        <p:nvSpPr>
          <p:cNvPr id="5" name="文本框 4">
            <a:extLst>
              <a:ext uri="{FF2B5EF4-FFF2-40B4-BE49-F238E27FC236}">
                <a16:creationId xmlns:a16="http://schemas.microsoft.com/office/drawing/2014/main" id="{C5F9150A-4C4A-9A49-A931-9A261BB38D29}"/>
              </a:ext>
            </a:extLst>
          </p:cNvPr>
          <p:cNvSpPr txBox="1"/>
          <p:nvPr/>
        </p:nvSpPr>
        <p:spPr>
          <a:xfrm>
            <a:off x="424555" y="972530"/>
            <a:ext cx="553998" cy="2304069"/>
          </a:xfrm>
          <a:prstGeom prst="rect">
            <a:avLst/>
          </a:prstGeom>
          <a:noFill/>
        </p:spPr>
        <p:txBody>
          <a:bodyPr vert="eaVert" wrap="square" rtlCol="0">
            <a:spAutoFit/>
          </a:bodyPr>
          <a:lstStyle/>
          <a:p>
            <a:r>
              <a:rPr kumimoji="1" lang="zh-CN" altLang="en-US" sz="2400" b="1" spc="300" dirty="0">
                <a:latin typeface="Source Han Sans CN Regular" panose="020B0500000000000000" pitchFamily="34" charset="-128"/>
                <a:ea typeface="Source Han Sans CN Regular" panose="020B0500000000000000" pitchFamily="34" charset="-128"/>
              </a:rPr>
              <a:t>修改规则说明</a:t>
            </a:r>
          </a:p>
        </p:txBody>
      </p:sp>
      <p:cxnSp>
        <p:nvCxnSpPr>
          <p:cNvPr id="6" name="直线连接符 5">
            <a:extLst>
              <a:ext uri="{FF2B5EF4-FFF2-40B4-BE49-F238E27FC236}">
                <a16:creationId xmlns:a16="http://schemas.microsoft.com/office/drawing/2014/main" id="{18AC2713-52BE-D74C-A5FB-B10B57381B11}"/>
              </a:ext>
            </a:extLst>
          </p:cNvPr>
          <p:cNvCxnSpPr/>
          <p:nvPr/>
        </p:nvCxnSpPr>
        <p:spPr>
          <a:xfrm>
            <a:off x="978553" y="972530"/>
            <a:ext cx="0" cy="206854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58308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A94E5B04-DE2E-4289-9883-880D736188AA}"/>
              </a:ext>
            </a:extLst>
          </p:cNvPr>
          <p:cNvSpPr txBox="1"/>
          <p:nvPr/>
        </p:nvSpPr>
        <p:spPr>
          <a:xfrm>
            <a:off x="1041669" y="969067"/>
            <a:ext cx="9933653" cy="5453672"/>
          </a:xfrm>
          <a:prstGeom prst="rect">
            <a:avLst/>
          </a:prstGeom>
          <a:noFill/>
        </p:spPr>
        <p:txBody>
          <a:bodyPr wrap="square" rtlCol="0">
            <a:spAutoFit/>
          </a:bodyPr>
          <a:lstStyle/>
          <a:p>
            <a:pPr marL="285750" indent="-285750" algn="just">
              <a:lnSpc>
                <a:spcPct val="150000"/>
              </a:lnSpc>
              <a:spcAft>
                <a:spcPts val="600"/>
              </a:spcAft>
              <a:buFont typeface="Arial" panose="020B0604020202020204" pitchFamily="34" charset="0"/>
              <a:buChar char="•"/>
            </a:pPr>
            <a:r>
              <a:rPr lang="en-US" altLang="zh-CN" sz="1400" spc="300" dirty="0">
                <a:latin typeface="Source Han Sans CN Regular" panose="020B0500000000000000" pitchFamily="34" charset="-128"/>
                <a:ea typeface="Source Han Sans CN Regular" panose="020B0500000000000000" pitchFamily="34" charset="-128"/>
              </a:rPr>
              <a:t>Please directly mark the places that need to be modified and the corresponding modification opinions in the renderings, or you can add modification opinions in the blank spaces of the PPT. Each time the aggregated comments are considered to be revised, </a:t>
            </a:r>
            <a:r>
              <a:rPr lang="en-US" altLang="zh-CN" sz="1400" spc="300" dirty="0">
                <a:solidFill>
                  <a:srgbClr val="FF0000"/>
                </a:solidFill>
                <a:latin typeface="Source Han Sans CN Regular" panose="020B0500000000000000" pitchFamily="34" charset="-128"/>
                <a:ea typeface="Source Han Sans CN Regular" panose="020B0500000000000000" pitchFamily="34" charset="-128"/>
              </a:rPr>
              <a:t>a total of 3 revisions can be made free of charge. </a:t>
            </a:r>
            <a:r>
              <a:rPr lang="en-US" altLang="zh-CN" sz="1400" spc="300" dirty="0">
                <a:latin typeface="Source Han Sans CN Regular" panose="020B0500000000000000" pitchFamily="34" charset="-128"/>
                <a:ea typeface="Source Han Sans CN Regular" panose="020B0500000000000000" pitchFamily="34" charset="-128"/>
              </a:rPr>
              <a:t>After each modification, an additional fee will be charged at 15%* of the quoted price.</a:t>
            </a:r>
          </a:p>
          <a:p>
            <a:pPr marL="285750" indent="-285750" algn="just">
              <a:lnSpc>
                <a:spcPct val="150000"/>
              </a:lnSpc>
              <a:spcAft>
                <a:spcPts val="600"/>
              </a:spcAft>
              <a:buFont typeface="Arial" panose="020B0604020202020204" pitchFamily="34" charset="0"/>
              <a:buChar char="•"/>
            </a:pPr>
            <a:r>
              <a:rPr lang="en-US" altLang="zh-CN" sz="1400" spc="300" dirty="0">
                <a:latin typeface="Source Han Sans CN Regular" panose="020B0500000000000000" pitchFamily="34" charset="-128"/>
                <a:ea typeface="Source Han Sans CN Regular" panose="020B0500000000000000" pitchFamily="34" charset="-128"/>
              </a:rPr>
              <a:t>Modification opinions should be as detailed as possible. If there are places that are difficult to describe clearly in the text, they can be explained by voice communication. The time for each modification is 1–3 working days. During the designer's revision period, if there are new revisions, it will be included in the next revision.</a:t>
            </a:r>
          </a:p>
          <a:p>
            <a:pPr marL="285750" indent="-285750" algn="just">
              <a:lnSpc>
                <a:spcPct val="150000"/>
              </a:lnSpc>
              <a:spcAft>
                <a:spcPts val="600"/>
              </a:spcAft>
              <a:buFont typeface="Arial" panose="020B0604020202020204" pitchFamily="34" charset="0"/>
              <a:buChar char="•"/>
            </a:pPr>
            <a:r>
              <a:rPr lang="en-US" altLang="zh-CN" sz="1400" spc="300" dirty="0">
                <a:latin typeface="Source Han Sans CN Regular" panose="020B0500000000000000" pitchFamily="34" charset="-128"/>
                <a:ea typeface="Source Han Sans CN Regular" panose="020B0500000000000000" pitchFamily="34" charset="-128"/>
              </a:rPr>
              <a:t>Modifications are carried out strictly in accordance with the feedback form each time, and the modification content includes colors, fonts, typesetting, effects, etc.</a:t>
            </a:r>
          </a:p>
          <a:p>
            <a:pPr marL="285750" indent="-285750" algn="just">
              <a:lnSpc>
                <a:spcPct val="150000"/>
              </a:lnSpc>
              <a:spcAft>
                <a:spcPts val="600"/>
              </a:spcAft>
              <a:buFont typeface="Arial" panose="020B0604020202020204" pitchFamily="34" charset="0"/>
              <a:buChar char="•"/>
            </a:pPr>
            <a:r>
              <a:rPr lang="en-US" altLang="zh-CN" sz="1400" spc="300" dirty="0">
                <a:latin typeface="Source Han Sans CN Regular" panose="020B0500000000000000" pitchFamily="34" charset="-128"/>
                <a:ea typeface="Source Han Sans CN Regular" panose="020B0500000000000000" pitchFamily="34" charset="-128"/>
              </a:rPr>
              <a:t>Additional fees will be charged for adding content and changing the design plan. When filling out the drawing sheet and communicating with the designer, the content should be explained in detail as much as possible.</a:t>
            </a:r>
          </a:p>
        </p:txBody>
      </p:sp>
      <p:sp>
        <p:nvSpPr>
          <p:cNvPr id="5" name="文本框 4">
            <a:extLst>
              <a:ext uri="{FF2B5EF4-FFF2-40B4-BE49-F238E27FC236}">
                <a16:creationId xmlns:a16="http://schemas.microsoft.com/office/drawing/2014/main" id="{C5F9150A-4C4A-9A49-A931-9A261BB38D29}"/>
              </a:ext>
            </a:extLst>
          </p:cNvPr>
          <p:cNvSpPr txBox="1"/>
          <p:nvPr/>
        </p:nvSpPr>
        <p:spPr>
          <a:xfrm rot="16200000">
            <a:off x="1501708" y="-574267"/>
            <a:ext cx="553998" cy="2304069"/>
          </a:xfrm>
          <a:prstGeom prst="rect">
            <a:avLst/>
          </a:prstGeom>
          <a:noFill/>
        </p:spPr>
        <p:txBody>
          <a:bodyPr vert="eaVert" wrap="square" rtlCol="0">
            <a:spAutoFit/>
          </a:bodyPr>
          <a:lstStyle/>
          <a:p>
            <a:r>
              <a:rPr kumimoji="1" lang="en-US" altLang="zh-CN" sz="2400" b="1" spc="300" dirty="0">
                <a:latin typeface="Source Han Sans CN Regular" panose="020B0500000000000000" pitchFamily="34" charset="-128"/>
                <a:ea typeface="Source Han Sans CN Regular" panose="020B0500000000000000" pitchFamily="34" charset="-128"/>
              </a:rPr>
              <a:t>Modify</a:t>
            </a:r>
            <a:endParaRPr kumimoji="1" lang="zh-CN" altLang="en-US" sz="2400" b="1" spc="300" dirty="0">
              <a:latin typeface="Source Han Sans CN Regular" panose="020B0500000000000000" pitchFamily="34" charset="-128"/>
              <a:ea typeface="Source Han Sans CN Regular" panose="020B0500000000000000" pitchFamily="34" charset="-128"/>
            </a:endParaRPr>
          </a:p>
        </p:txBody>
      </p:sp>
    </p:spTree>
    <p:extLst>
      <p:ext uri="{BB962C8B-B14F-4D97-AF65-F5344CB8AC3E}">
        <p14:creationId xmlns:p14="http://schemas.microsoft.com/office/powerpoint/2010/main" val="2386752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21686433-C867-D341-8918-EC47C8086B5D}"/>
              </a:ext>
            </a:extLst>
          </p:cNvPr>
          <p:cNvSpPr txBox="1"/>
          <p:nvPr/>
        </p:nvSpPr>
        <p:spPr>
          <a:xfrm>
            <a:off x="469070" y="412908"/>
            <a:ext cx="6674680" cy="461665"/>
          </a:xfrm>
          <a:prstGeom prst="rect">
            <a:avLst/>
          </a:prstGeom>
          <a:noFill/>
        </p:spPr>
        <p:txBody>
          <a:bodyPr vert="horz" wrap="square" rtlCol="0">
            <a:spAutoFit/>
          </a:bodyPr>
          <a:lstStyle/>
          <a:p>
            <a:r>
              <a:rPr kumimoji="1" lang="en-US" altLang="zh-CN" sz="2400" b="1" spc="300" dirty="0">
                <a:latin typeface="+mn-ea"/>
              </a:rPr>
              <a:t>First modification of the rendering:</a:t>
            </a:r>
          </a:p>
        </p:txBody>
      </p:sp>
      <p:sp>
        <p:nvSpPr>
          <p:cNvPr id="3" name="矩形 2">
            <a:extLst>
              <a:ext uri="{FF2B5EF4-FFF2-40B4-BE49-F238E27FC236}">
                <a16:creationId xmlns:a16="http://schemas.microsoft.com/office/drawing/2014/main" id="{F58EE086-DDD5-064F-84BE-D19663E68815}"/>
              </a:ext>
            </a:extLst>
          </p:cNvPr>
          <p:cNvSpPr/>
          <p:nvPr/>
        </p:nvSpPr>
        <p:spPr>
          <a:xfrm>
            <a:off x="469070" y="874573"/>
            <a:ext cx="9035148" cy="830997"/>
          </a:xfrm>
          <a:prstGeom prst="rect">
            <a:avLst/>
          </a:prstGeom>
        </p:spPr>
        <p:txBody>
          <a:bodyPr wrap="square">
            <a:spAutoFit/>
          </a:bodyPr>
          <a:lstStyle/>
          <a:p>
            <a:r>
              <a:rPr kumimoji="1" lang="en-US" altLang="zh-CN" sz="1600" i="1" spc="300" dirty="0">
                <a:solidFill>
                  <a:srgbClr val="FF0000"/>
                </a:solidFill>
                <a:latin typeface="+mn-ea"/>
              </a:rPr>
              <a:t>The designer provides the rendering, and the customer please mark the modification comments on the rendering, or list the modification suggestions next to it.</a:t>
            </a:r>
            <a:endParaRPr lang="zh-CN" altLang="en-US" sz="1600" i="1" dirty="0">
              <a:solidFill>
                <a:srgbClr val="FF0000"/>
              </a:solidFill>
            </a:endParaRPr>
          </a:p>
        </p:txBody>
      </p:sp>
    </p:spTree>
    <p:extLst>
      <p:ext uri="{BB962C8B-B14F-4D97-AF65-F5344CB8AC3E}">
        <p14:creationId xmlns:p14="http://schemas.microsoft.com/office/powerpoint/2010/main" val="2786595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54BB3C65-ADE6-0044-A4F9-A8B2F5A01BEF}"/>
              </a:ext>
            </a:extLst>
          </p:cNvPr>
          <p:cNvSpPr txBox="1"/>
          <p:nvPr/>
        </p:nvSpPr>
        <p:spPr>
          <a:xfrm>
            <a:off x="469070" y="412908"/>
            <a:ext cx="7798630" cy="461665"/>
          </a:xfrm>
          <a:prstGeom prst="rect">
            <a:avLst/>
          </a:prstGeom>
          <a:noFill/>
        </p:spPr>
        <p:txBody>
          <a:bodyPr vert="horz" wrap="square" rtlCol="0">
            <a:spAutoFit/>
          </a:bodyPr>
          <a:lstStyle/>
          <a:p>
            <a:r>
              <a:rPr kumimoji="1" lang="en-US" altLang="zh-CN" sz="2400" b="1" spc="300" dirty="0">
                <a:latin typeface="+mn-ea"/>
              </a:rPr>
              <a:t>Second modification of the renderings:</a:t>
            </a:r>
          </a:p>
        </p:txBody>
      </p:sp>
    </p:spTree>
    <p:extLst>
      <p:ext uri="{BB962C8B-B14F-4D97-AF65-F5344CB8AC3E}">
        <p14:creationId xmlns:p14="http://schemas.microsoft.com/office/powerpoint/2010/main" val="3235980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A5EAD1C5-69BD-9F41-80BB-B970BB21C8C2}"/>
              </a:ext>
            </a:extLst>
          </p:cNvPr>
          <p:cNvSpPr txBox="1"/>
          <p:nvPr/>
        </p:nvSpPr>
        <p:spPr>
          <a:xfrm>
            <a:off x="469070" y="412908"/>
            <a:ext cx="7674805" cy="461665"/>
          </a:xfrm>
          <a:prstGeom prst="rect">
            <a:avLst/>
          </a:prstGeom>
          <a:noFill/>
        </p:spPr>
        <p:txBody>
          <a:bodyPr vert="horz" wrap="square" rtlCol="0">
            <a:spAutoFit/>
          </a:bodyPr>
          <a:lstStyle/>
          <a:p>
            <a:r>
              <a:rPr kumimoji="1" lang="en-US" altLang="zh-CN" sz="2400" b="1" spc="300" dirty="0">
                <a:latin typeface="+mn-ea"/>
              </a:rPr>
              <a:t>Third modification of the renderings:</a:t>
            </a:r>
          </a:p>
        </p:txBody>
      </p:sp>
    </p:spTree>
    <p:extLst>
      <p:ext uri="{BB962C8B-B14F-4D97-AF65-F5344CB8AC3E}">
        <p14:creationId xmlns:p14="http://schemas.microsoft.com/office/powerpoint/2010/main" val="2981053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a:extLst>
              <a:ext uri="{FF2B5EF4-FFF2-40B4-BE49-F238E27FC236}">
                <a16:creationId xmlns:a16="http://schemas.microsoft.com/office/drawing/2014/main" id="{5E4D23B0-1647-493D-ADE3-0AEB8271D607}"/>
              </a:ext>
            </a:extLst>
          </p:cNvPr>
          <p:cNvPicPr>
            <a:picLocks noChangeAspect="1"/>
          </p:cNvPicPr>
          <p:nvPr/>
        </p:nvPicPr>
        <p:blipFill>
          <a:blip r:embed="rId2">
            <a:duotone>
              <a:schemeClr val="accent5">
                <a:shade val="45000"/>
                <a:satMod val="135000"/>
              </a:schemeClr>
              <a:prstClr val="white"/>
            </a:duotone>
          </a:blip>
          <a:stretch>
            <a:fillRect/>
          </a:stretch>
        </p:blipFill>
        <p:spPr>
          <a:xfrm>
            <a:off x="2065859" y="2197698"/>
            <a:ext cx="7065200" cy="2462603"/>
          </a:xfrm>
          <a:prstGeom prst="rect">
            <a:avLst/>
          </a:prstGeom>
        </p:spPr>
      </p:pic>
    </p:spTree>
    <p:extLst>
      <p:ext uri="{BB962C8B-B14F-4D97-AF65-F5344CB8AC3E}">
        <p14:creationId xmlns:p14="http://schemas.microsoft.com/office/powerpoint/2010/main" val="3312901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文本框 13">
            <a:extLst>
              <a:ext uri="{FF2B5EF4-FFF2-40B4-BE49-F238E27FC236}">
                <a16:creationId xmlns:a16="http://schemas.microsoft.com/office/drawing/2014/main" id="{8237ABB9-B577-46FC-920E-B4A23B6D33F1}"/>
              </a:ext>
            </a:extLst>
          </p:cNvPr>
          <p:cNvSpPr txBox="1"/>
          <p:nvPr/>
        </p:nvSpPr>
        <p:spPr>
          <a:xfrm>
            <a:off x="348257" y="404601"/>
            <a:ext cx="6774610" cy="461665"/>
          </a:xfrm>
          <a:prstGeom prst="rect">
            <a:avLst/>
          </a:prstGeom>
          <a:noFill/>
        </p:spPr>
        <p:txBody>
          <a:bodyPr vert="horz" wrap="none" rtlCol="0">
            <a:spAutoFit/>
          </a:bodyPr>
          <a:lstStyle/>
          <a:p>
            <a:pPr algn="ctr"/>
            <a:r>
              <a:rPr lang="en-US" altLang="zh-CN" sz="2400" b="1" spc="300" dirty="0">
                <a:latin typeface="Arial" panose="020B0604020202020204" pitchFamily="34" charset="0"/>
                <a:ea typeface="Source Han Sans CN Regular" panose="020B0500000000000000" pitchFamily="34" charset="-128"/>
                <a:cs typeface="Arial" panose="020B0604020202020204" pitchFamily="34" charset="0"/>
              </a:rPr>
              <a:t>Introduction to the drawing process</a:t>
            </a:r>
            <a:endParaRPr lang="zh-CN" altLang="en-US" sz="2400" b="1" spc="300" dirty="0">
              <a:latin typeface="Arial" panose="020B0604020202020204" pitchFamily="34" charset="0"/>
              <a:ea typeface="Source Han Sans CN Regular" panose="020B0500000000000000" pitchFamily="34" charset="-128"/>
              <a:cs typeface="Arial" panose="020B0604020202020204" pitchFamily="34" charset="0"/>
            </a:endParaRPr>
          </a:p>
        </p:txBody>
      </p:sp>
      <p:grpSp>
        <p:nvGrpSpPr>
          <p:cNvPr id="41" name="组合 40">
            <a:extLst>
              <a:ext uri="{FF2B5EF4-FFF2-40B4-BE49-F238E27FC236}">
                <a16:creationId xmlns:a16="http://schemas.microsoft.com/office/drawing/2014/main" id="{ABE1BBAD-1E80-47FA-AC8C-99AF5F54F8FA}"/>
              </a:ext>
            </a:extLst>
          </p:cNvPr>
          <p:cNvGrpSpPr/>
          <p:nvPr/>
        </p:nvGrpSpPr>
        <p:grpSpPr>
          <a:xfrm>
            <a:off x="439099" y="1532972"/>
            <a:ext cx="11502916" cy="3809975"/>
            <a:chOff x="2204825" y="1926629"/>
            <a:chExt cx="8303055" cy="2206086"/>
          </a:xfrm>
        </p:grpSpPr>
        <p:grpSp>
          <p:nvGrpSpPr>
            <p:cNvPr id="22" name="组合 21">
              <a:extLst>
                <a:ext uri="{FF2B5EF4-FFF2-40B4-BE49-F238E27FC236}">
                  <a16:creationId xmlns:a16="http://schemas.microsoft.com/office/drawing/2014/main" id="{FBE3C8DE-83DE-4451-895F-CD7D1E2D8A32}"/>
                </a:ext>
              </a:extLst>
            </p:cNvPr>
            <p:cNvGrpSpPr/>
            <p:nvPr/>
          </p:nvGrpSpPr>
          <p:grpSpPr>
            <a:xfrm>
              <a:off x="2204825" y="1926629"/>
              <a:ext cx="6110555" cy="505031"/>
              <a:chOff x="1451109" y="1949055"/>
              <a:chExt cx="6110555" cy="505031"/>
            </a:xfrm>
          </p:grpSpPr>
          <p:sp>
            <p:nvSpPr>
              <p:cNvPr id="17" name="矩形: 圆角 16">
                <a:extLst>
                  <a:ext uri="{FF2B5EF4-FFF2-40B4-BE49-F238E27FC236}">
                    <a16:creationId xmlns:a16="http://schemas.microsoft.com/office/drawing/2014/main" id="{017445F9-769F-4A30-9CDA-C078C6B507D5}"/>
                  </a:ext>
                </a:extLst>
              </p:cNvPr>
              <p:cNvSpPr/>
              <p:nvPr/>
            </p:nvSpPr>
            <p:spPr>
              <a:xfrm>
                <a:off x="1451109" y="1949055"/>
                <a:ext cx="1358349" cy="505031"/>
              </a:xfrm>
              <a:prstGeom prst="roundRect">
                <a:avLst/>
              </a:prstGeom>
              <a:noFill/>
              <a:ln w="28575">
                <a:solidFill>
                  <a:srgbClr val="2038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spc="300" dirty="0">
                    <a:solidFill>
                      <a:schemeClr val="tx1"/>
                    </a:solidFill>
                    <a:latin typeface="Source Han Sans CN Regular" panose="020B0500000000000000" pitchFamily="34" charset="-128"/>
                    <a:ea typeface="Source Han Sans CN Regular" panose="020B0500000000000000" pitchFamily="34" charset="-128"/>
                  </a:rPr>
                  <a:t>填写作图单</a:t>
                </a:r>
                <a:endParaRPr lang="en-US" altLang="zh-CN" sz="1600" b="1" spc="300" dirty="0">
                  <a:solidFill>
                    <a:schemeClr val="tx1"/>
                  </a:solidFill>
                  <a:latin typeface="Source Han Sans CN Regular" panose="020B0500000000000000" pitchFamily="34" charset="-128"/>
                  <a:ea typeface="Source Han Sans CN Regular" panose="020B0500000000000000" pitchFamily="34" charset="-128"/>
                </a:endParaRPr>
              </a:p>
              <a:p>
                <a:pPr algn="ctr"/>
                <a:r>
                  <a:rPr lang="en-US" altLang="zh-CN" sz="1200" b="1" spc="300" dirty="0">
                    <a:solidFill>
                      <a:schemeClr val="tx1"/>
                    </a:solidFill>
                    <a:latin typeface="Arial" panose="020B0604020202020204" pitchFamily="34" charset="0"/>
                    <a:ea typeface="Source Han Sans CN Regular" panose="020B0500000000000000" pitchFamily="34" charset="-128"/>
                    <a:cs typeface="Arial" panose="020B0604020202020204" pitchFamily="34" charset="0"/>
                  </a:rPr>
                  <a:t>Fill in the drawing order</a:t>
                </a:r>
                <a:endParaRPr lang="zh-CN" altLang="en-US" sz="1200" b="1" spc="300" dirty="0">
                  <a:solidFill>
                    <a:schemeClr val="tx1"/>
                  </a:solidFill>
                  <a:latin typeface="Arial" panose="020B0604020202020204" pitchFamily="34" charset="0"/>
                  <a:ea typeface="Source Han Sans CN Regular" panose="020B0500000000000000" pitchFamily="34" charset="-128"/>
                  <a:cs typeface="Arial" panose="020B0604020202020204" pitchFamily="34" charset="0"/>
                </a:endParaRPr>
              </a:p>
            </p:txBody>
          </p:sp>
          <p:sp>
            <p:nvSpPr>
              <p:cNvPr id="18" name="矩形: 圆角 17">
                <a:extLst>
                  <a:ext uri="{FF2B5EF4-FFF2-40B4-BE49-F238E27FC236}">
                    <a16:creationId xmlns:a16="http://schemas.microsoft.com/office/drawing/2014/main" id="{18A346C0-733D-410D-A9AA-CAC8D3C22043}"/>
                  </a:ext>
                </a:extLst>
              </p:cNvPr>
              <p:cNvSpPr/>
              <p:nvPr/>
            </p:nvSpPr>
            <p:spPr>
              <a:xfrm>
                <a:off x="3605254" y="1949055"/>
                <a:ext cx="1491862" cy="505031"/>
              </a:xfrm>
              <a:prstGeom prst="roundRect">
                <a:avLst/>
              </a:prstGeom>
              <a:noFill/>
              <a:ln w="28575">
                <a:solidFill>
                  <a:srgbClr val="2038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spc="300" dirty="0">
                    <a:solidFill>
                      <a:schemeClr val="tx1"/>
                    </a:solidFill>
                    <a:latin typeface="Source Han Sans CN Regular" panose="020B0500000000000000" pitchFamily="34" charset="-128"/>
                    <a:ea typeface="Source Han Sans CN Regular" panose="020B0500000000000000" pitchFamily="34" charset="-128"/>
                  </a:rPr>
                  <a:t>与设计师沟通</a:t>
                </a:r>
                <a:r>
                  <a:rPr lang="en-US" altLang="zh-CN" sz="1400" b="1" spc="300" dirty="0">
                    <a:solidFill>
                      <a:schemeClr val="tx1"/>
                    </a:solidFill>
                    <a:latin typeface="Arial" panose="020B0604020202020204" pitchFamily="34" charset="0"/>
                    <a:ea typeface="Source Han Sans CN Regular" panose="020B0500000000000000" pitchFamily="34" charset="-128"/>
                    <a:cs typeface="Arial" panose="020B0604020202020204" pitchFamily="34" charset="0"/>
                  </a:rPr>
                  <a:t>Communicate with designers</a:t>
                </a:r>
                <a:endParaRPr lang="zh-CN" altLang="en-US" b="1" spc="300" dirty="0">
                  <a:solidFill>
                    <a:schemeClr val="tx1"/>
                  </a:solidFill>
                  <a:latin typeface="Arial" panose="020B0604020202020204" pitchFamily="34" charset="0"/>
                  <a:ea typeface="Source Han Sans CN Regular" panose="020B0500000000000000" pitchFamily="34" charset="-128"/>
                  <a:cs typeface="Arial" panose="020B0604020202020204" pitchFamily="34" charset="0"/>
                </a:endParaRPr>
              </a:p>
            </p:txBody>
          </p:sp>
          <p:sp>
            <p:nvSpPr>
              <p:cNvPr id="21" name="矩形: 圆角 20">
                <a:extLst>
                  <a:ext uri="{FF2B5EF4-FFF2-40B4-BE49-F238E27FC236}">
                    <a16:creationId xmlns:a16="http://schemas.microsoft.com/office/drawing/2014/main" id="{FA83DCEF-15BB-4A89-8C9C-FC613862E1EC}"/>
                  </a:ext>
                </a:extLst>
              </p:cNvPr>
              <p:cNvSpPr/>
              <p:nvPr/>
            </p:nvSpPr>
            <p:spPr>
              <a:xfrm>
                <a:off x="5823148" y="1949055"/>
                <a:ext cx="1738516" cy="505031"/>
              </a:xfrm>
              <a:prstGeom prst="roundRect">
                <a:avLst/>
              </a:prstGeom>
              <a:noFill/>
              <a:ln w="28575">
                <a:solidFill>
                  <a:srgbClr val="2038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spc="300" dirty="0">
                    <a:solidFill>
                      <a:schemeClr val="tx1"/>
                    </a:solidFill>
                    <a:latin typeface="Source Han Sans CN Regular" panose="020B0500000000000000" pitchFamily="34" charset="-128"/>
                    <a:ea typeface="Source Han Sans CN Regular" panose="020B0500000000000000" pitchFamily="34" charset="-128"/>
                  </a:rPr>
                  <a:t>手绘稿</a:t>
                </a:r>
                <a:r>
                  <a:rPr lang="en-US" altLang="zh-CN" sz="1600" b="1" spc="300" dirty="0">
                    <a:solidFill>
                      <a:schemeClr val="tx1"/>
                    </a:solidFill>
                    <a:latin typeface="Source Han Sans CN Regular" panose="020B0500000000000000" pitchFamily="34" charset="-128"/>
                    <a:ea typeface="Source Han Sans CN Regular" panose="020B0500000000000000" pitchFamily="34" charset="-128"/>
                  </a:rPr>
                  <a:t>/</a:t>
                </a:r>
                <a:r>
                  <a:rPr lang="zh-CN" altLang="en-US" sz="1600" b="1" spc="300" dirty="0">
                    <a:solidFill>
                      <a:schemeClr val="tx1"/>
                    </a:solidFill>
                    <a:latin typeface="Source Han Sans CN Regular" panose="020B0500000000000000" pitchFamily="34" charset="-128"/>
                    <a:ea typeface="Source Han Sans CN Regular" panose="020B0500000000000000" pitchFamily="34" charset="-128"/>
                  </a:rPr>
                  <a:t>报价</a:t>
                </a:r>
                <a:endParaRPr lang="en-US" altLang="zh-CN" sz="1600" b="1" spc="300" dirty="0">
                  <a:solidFill>
                    <a:schemeClr val="tx1"/>
                  </a:solidFill>
                  <a:latin typeface="Source Han Sans CN Regular" panose="020B0500000000000000" pitchFamily="34" charset="-128"/>
                  <a:ea typeface="Source Han Sans CN Regular" panose="020B0500000000000000" pitchFamily="34" charset="-128"/>
                </a:endParaRPr>
              </a:p>
              <a:p>
                <a:pPr algn="ctr"/>
                <a:r>
                  <a:rPr lang="en-US" altLang="zh-CN" sz="1400" b="1" spc="300" dirty="0">
                    <a:solidFill>
                      <a:schemeClr val="tx1"/>
                    </a:solidFill>
                    <a:latin typeface="Arial" panose="020B0604020202020204" pitchFamily="34" charset="0"/>
                    <a:ea typeface="Source Han Sans CN Regular" panose="020B0500000000000000" pitchFamily="34" charset="-128"/>
                    <a:cs typeface="Arial" panose="020B0604020202020204" pitchFamily="34" charset="0"/>
                  </a:rPr>
                  <a:t>Hand-drawn draft/Quotation</a:t>
                </a:r>
                <a:endParaRPr lang="zh-CN" altLang="en-US" sz="1400" b="1" spc="300" dirty="0">
                  <a:solidFill>
                    <a:schemeClr val="tx1"/>
                  </a:solidFill>
                  <a:latin typeface="Arial" panose="020B0604020202020204" pitchFamily="34" charset="0"/>
                  <a:ea typeface="Source Han Sans CN Regular" panose="020B0500000000000000" pitchFamily="34" charset="-128"/>
                  <a:cs typeface="Arial" panose="020B0604020202020204" pitchFamily="34" charset="0"/>
                </a:endParaRPr>
              </a:p>
            </p:txBody>
          </p:sp>
        </p:grpSp>
        <p:grpSp>
          <p:nvGrpSpPr>
            <p:cNvPr id="38" name="组合 37">
              <a:extLst>
                <a:ext uri="{FF2B5EF4-FFF2-40B4-BE49-F238E27FC236}">
                  <a16:creationId xmlns:a16="http://schemas.microsoft.com/office/drawing/2014/main" id="{0C2B7BB9-365A-4EB7-B260-EB10705DE0A1}"/>
                </a:ext>
              </a:extLst>
            </p:cNvPr>
            <p:cNvGrpSpPr/>
            <p:nvPr/>
          </p:nvGrpSpPr>
          <p:grpSpPr>
            <a:xfrm>
              <a:off x="2213139" y="1926629"/>
              <a:ext cx="8294741" cy="1394493"/>
              <a:chOff x="2213139" y="1926629"/>
              <a:chExt cx="8294741" cy="1394493"/>
            </a:xfrm>
          </p:grpSpPr>
          <p:sp>
            <p:nvSpPr>
              <p:cNvPr id="24" name="矩形: 圆角 23">
                <a:extLst>
                  <a:ext uri="{FF2B5EF4-FFF2-40B4-BE49-F238E27FC236}">
                    <a16:creationId xmlns:a16="http://schemas.microsoft.com/office/drawing/2014/main" id="{417A60A4-03F3-4D99-BB30-F6621FE97DE6}"/>
                  </a:ext>
                </a:extLst>
              </p:cNvPr>
              <p:cNvSpPr/>
              <p:nvPr/>
            </p:nvSpPr>
            <p:spPr>
              <a:xfrm>
                <a:off x="2213139" y="2816091"/>
                <a:ext cx="1341721" cy="505031"/>
              </a:xfrm>
              <a:prstGeom prst="roundRect">
                <a:avLst/>
              </a:prstGeom>
              <a:noFill/>
              <a:ln w="28575">
                <a:solidFill>
                  <a:srgbClr val="2038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spc="300" dirty="0">
                    <a:solidFill>
                      <a:schemeClr val="tx1"/>
                    </a:solidFill>
                    <a:latin typeface="Source Han Sans CN Regular" panose="020B0500000000000000" pitchFamily="34" charset="-128"/>
                    <a:ea typeface="Source Han Sans CN Regular" panose="020B0500000000000000" pitchFamily="34" charset="-128"/>
                  </a:rPr>
                  <a:t>设计初稿</a:t>
                </a:r>
                <a:endParaRPr lang="en-US" altLang="zh-CN" sz="1600" b="1" spc="300" dirty="0">
                  <a:solidFill>
                    <a:schemeClr val="tx1"/>
                  </a:solidFill>
                  <a:latin typeface="Source Han Sans CN Regular" panose="020B0500000000000000" pitchFamily="34" charset="-128"/>
                  <a:ea typeface="Source Han Sans CN Regular" panose="020B0500000000000000" pitchFamily="34" charset="-128"/>
                </a:endParaRPr>
              </a:p>
              <a:p>
                <a:pPr algn="ctr"/>
                <a:r>
                  <a:rPr lang="en-US" altLang="zh-CN" sz="1400" b="1" spc="300" dirty="0">
                    <a:solidFill>
                      <a:schemeClr val="tx1"/>
                    </a:solidFill>
                    <a:latin typeface="Arial" panose="020B0604020202020204" pitchFamily="34" charset="0"/>
                    <a:ea typeface="Source Han Sans CN Regular" panose="020B0500000000000000" pitchFamily="34" charset="-128"/>
                    <a:cs typeface="Arial" panose="020B0604020202020204" pitchFamily="34" charset="0"/>
                  </a:rPr>
                  <a:t>First edition</a:t>
                </a:r>
                <a:endParaRPr lang="zh-CN" altLang="en-US" sz="1400" b="1" spc="300" dirty="0">
                  <a:solidFill>
                    <a:schemeClr val="tx1"/>
                  </a:solidFill>
                  <a:latin typeface="Arial" panose="020B0604020202020204" pitchFamily="34" charset="0"/>
                  <a:ea typeface="Source Han Sans CN Regular" panose="020B0500000000000000" pitchFamily="34" charset="-128"/>
                  <a:cs typeface="Arial" panose="020B0604020202020204" pitchFamily="34" charset="0"/>
                </a:endParaRPr>
              </a:p>
            </p:txBody>
          </p:sp>
          <p:sp>
            <p:nvSpPr>
              <p:cNvPr id="26" name="矩形: 圆角 25">
                <a:extLst>
                  <a:ext uri="{FF2B5EF4-FFF2-40B4-BE49-F238E27FC236}">
                    <a16:creationId xmlns:a16="http://schemas.microsoft.com/office/drawing/2014/main" id="{B3AD7683-9887-4716-8377-88D1DA5B0678}"/>
                  </a:ext>
                </a:extLst>
              </p:cNvPr>
              <p:cNvSpPr/>
              <p:nvPr/>
            </p:nvSpPr>
            <p:spPr>
              <a:xfrm>
                <a:off x="8914799" y="1926629"/>
                <a:ext cx="1593081" cy="505031"/>
              </a:xfrm>
              <a:prstGeom prst="roundRect">
                <a:avLst/>
              </a:prstGeom>
              <a:noFill/>
              <a:ln w="28575">
                <a:solidFill>
                  <a:srgbClr val="2038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spc="300" dirty="0">
                    <a:solidFill>
                      <a:srgbClr val="FF0000"/>
                    </a:solidFill>
                    <a:latin typeface="Source Han Sans CN Regular" panose="020B0500000000000000" pitchFamily="34" charset="-128"/>
                    <a:ea typeface="Source Han Sans CN Regular" panose="020B0500000000000000" pitchFamily="34" charset="-128"/>
                  </a:rPr>
                  <a:t>押金（</a:t>
                </a:r>
                <a:r>
                  <a:rPr lang="en-US" altLang="zh-CN" sz="1200" b="1" spc="300" dirty="0">
                    <a:solidFill>
                      <a:srgbClr val="FF0000"/>
                    </a:solidFill>
                    <a:latin typeface="Source Han Sans CN Regular" panose="020B0500000000000000" pitchFamily="34" charset="-128"/>
                    <a:ea typeface="Source Han Sans CN Regular" panose="020B0500000000000000" pitchFamily="34" charset="-128"/>
                  </a:rPr>
                  <a:t> </a:t>
                </a:r>
                <a:r>
                  <a:rPr lang="en-US" altLang="zh-CN" sz="1600" b="1" spc="300" dirty="0">
                    <a:solidFill>
                      <a:srgbClr val="FF0000"/>
                    </a:solidFill>
                    <a:latin typeface="Source Han Sans CN Regular" panose="020B0500000000000000" pitchFamily="34" charset="-128"/>
                    <a:ea typeface="Source Han Sans CN Regular" panose="020B0500000000000000" pitchFamily="34" charset="-128"/>
                  </a:rPr>
                  <a:t>1/3</a:t>
                </a:r>
                <a:r>
                  <a:rPr lang="en-US" altLang="zh-CN" sz="1200" b="1" spc="300" dirty="0">
                    <a:solidFill>
                      <a:srgbClr val="FF0000"/>
                    </a:solidFill>
                    <a:latin typeface="Source Han Sans CN Regular" panose="020B0500000000000000" pitchFamily="34" charset="-128"/>
                    <a:ea typeface="Source Han Sans CN Regular" panose="020B0500000000000000" pitchFamily="34" charset="-128"/>
                  </a:rPr>
                  <a:t> </a:t>
                </a:r>
                <a:r>
                  <a:rPr lang="zh-CN" altLang="en-US" sz="1600" b="1" spc="300" dirty="0">
                    <a:solidFill>
                      <a:srgbClr val="FF0000"/>
                    </a:solidFill>
                    <a:latin typeface="Source Han Sans CN Regular" panose="020B0500000000000000" pitchFamily="34" charset="-128"/>
                    <a:ea typeface="Source Han Sans CN Regular" panose="020B0500000000000000" pitchFamily="34" charset="-128"/>
                  </a:rPr>
                  <a:t>总价）</a:t>
                </a:r>
                <a:endParaRPr lang="en-US" altLang="zh-CN" sz="1600" b="1" spc="300" dirty="0">
                  <a:solidFill>
                    <a:srgbClr val="FF0000"/>
                  </a:solidFill>
                  <a:latin typeface="Source Han Sans CN Regular" panose="020B0500000000000000" pitchFamily="34" charset="-128"/>
                  <a:ea typeface="Source Han Sans CN Regular" panose="020B0500000000000000" pitchFamily="34" charset="-128"/>
                </a:endParaRPr>
              </a:p>
              <a:p>
                <a:pPr algn="ctr"/>
                <a:r>
                  <a:rPr lang="en-US" altLang="zh-CN" sz="1400" b="1" spc="300" dirty="0">
                    <a:solidFill>
                      <a:srgbClr val="FF0000"/>
                    </a:solidFill>
                    <a:latin typeface="Arial" panose="020B0604020202020204" pitchFamily="34" charset="0"/>
                    <a:ea typeface="Source Han Sans CN Regular" panose="020B0500000000000000" pitchFamily="34" charset="-128"/>
                    <a:cs typeface="Arial" panose="020B0604020202020204" pitchFamily="34" charset="0"/>
                  </a:rPr>
                  <a:t>Deposit</a:t>
                </a:r>
              </a:p>
              <a:p>
                <a:pPr algn="ctr"/>
                <a:r>
                  <a:rPr lang="en-US" altLang="zh-CN" sz="1400" b="1" spc="300" dirty="0">
                    <a:solidFill>
                      <a:srgbClr val="FF0000"/>
                    </a:solidFill>
                    <a:latin typeface="Arial" panose="020B0604020202020204" pitchFamily="34" charset="0"/>
                    <a:ea typeface="Source Han Sans CN Regular" panose="020B0500000000000000" pitchFamily="34" charset="-128"/>
                    <a:cs typeface="Arial" panose="020B0604020202020204" pitchFamily="34" charset="0"/>
                  </a:rPr>
                  <a:t>(1/3 total price)</a:t>
                </a:r>
                <a:endParaRPr lang="zh-CN" altLang="en-US" sz="1400" b="1" spc="300" dirty="0">
                  <a:solidFill>
                    <a:srgbClr val="FF0000"/>
                  </a:solidFill>
                  <a:latin typeface="Arial" panose="020B0604020202020204" pitchFamily="34" charset="0"/>
                  <a:ea typeface="Source Han Sans CN Regular" panose="020B0500000000000000" pitchFamily="34" charset="-128"/>
                  <a:cs typeface="Arial" panose="020B0604020202020204" pitchFamily="34" charset="0"/>
                </a:endParaRPr>
              </a:p>
            </p:txBody>
          </p:sp>
          <p:sp>
            <p:nvSpPr>
              <p:cNvPr id="28" name="矩形: 圆角 27">
                <a:extLst>
                  <a:ext uri="{FF2B5EF4-FFF2-40B4-BE49-F238E27FC236}">
                    <a16:creationId xmlns:a16="http://schemas.microsoft.com/office/drawing/2014/main" id="{17B9B084-C8A9-4713-96AC-2893AB517934}"/>
                  </a:ext>
                </a:extLst>
              </p:cNvPr>
              <p:cNvSpPr/>
              <p:nvPr/>
            </p:nvSpPr>
            <p:spPr>
              <a:xfrm>
                <a:off x="6576864" y="2778126"/>
                <a:ext cx="1738516" cy="533704"/>
              </a:xfrm>
              <a:prstGeom prst="roundRect">
                <a:avLst/>
              </a:prstGeom>
              <a:noFill/>
              <a:ln w="28575">
                <a:solidFill>
                  <a:srgbClr val="2038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spc="300" dirty="0">
                    <a:solidFill>
                      <a:schemeClr val="tx1"/>
                    </a:solidFill>
                    <a:latin typeface="Source Han Sans CN Regular" panose="020B0500000000000000" pitchFamily="34" charset="-128"/>
                    <a:ea typeface="Source Han Sans CN Regular" panose="020B0500000000000000" pitchFamily="34" charset="-128"/>
                  </a:rPr>
                  <a:t>修改（</a:t>
                </a:r>
                <a:r>
                  <a:rPr lang="zh-CN" altLang="en-US" sz="1600" b="1" spc="300" dirty="0">
                    <a:solidFill>
                      <a:srgbClr val="FF0000"/>
                    </a:solidFill>
                    <a:latin typeface="Source Han Sans CN Regular" panose="020B0500000000000000" pitchFamily="34" charset="-128"/>
                    <a:ea typeface="Source Han Sans CN Regular" panose="020B0500000000000000" pitchFamily="34" charset="-128"/>
                  </a:rPr>
                  <a:t>免费改 </a:t>
                </a:r>
                <a:r>
                  <a:rPr lang="en-US" altLang="zh-CN" sz="1600" b="1" spc="300" dirty="0">
                    <a:solidFill>
                      <a:srgbClr val="FF0000"/>
                    </a:solidFill>
                    <a:latin typeface="Source Han Sans CN Regular" panose="020B0500000000000000" pitchFamily="34" charset="-128"/>
                    <a:ea typeface="Source Han Sans CN Regular" panose="020B0500000000000000" pitchFamily="34" charset="-128"/>
                  </a:rPr>
                  <a:t>3</a:t>
                </a:r>
                <a:r>
                  <a:rPr lang="zh-CN" altLang="en-US" sz="1600" b="1" spc="300" dirty="0">
                    <a:solidFill>
                      <a:srgbClr val="FF0000"/>
                    </a:solidFill>
                    <a:latin typeface="Source Han Sans CN Regular" panose="020B0500000000000000" pitchFamily="34" charset="-128"/>
                    <a:ea typeface="Source Han Sans CN Regular" panose="020B0500000000000000" pitchFamily="34" charset="-128"/>
                  </a:rPr>
                  <a:t> 版</a:t>
                </a:r>
                <a:r>
                  <a:rPr lang="zh-CN" altLang="en-US" sz="1600" b="1" spc="300" dirty="0">
                    <a:solidFill>
                      <a:schemeClr val="tx1"/>
                    </a:solidFill>
                    <a:latin typeface="Source Han Sans CN Regular" panose="020B0500000000000000" pitchFamily="34" charset="-128"/>
                    <a:ea typeface="Source Han Sans CN Regular" panose="020B0500000000000000" pitchFamily="34" charset="-128"/>
                  </a:rPr>
                  <a:t>）</a:t>
                </a:r>
                <a:endParaRPr lang="en-US" altLang="zh-CN" sz="1600" b="1" spc="300" dirty="0">
                  <a:solidFill>
                    <a:schemeClr val="tx1"/>
                  </a:solidFill>
                  <a:latin typeface="Source Han Sans CN Regular" panose="020B0500000000000000" pitchFamily="34" charset="-128"/>
                  <a:ea typeface="Source Han Sans CN Regular" panose="020B0500000000000000" pitchFamily="34" charset="-128"/>
                </a:endParaRPr>
              </a:p>
              <a:p>
                <a:pPr algn="ctr"/>
                <a:r>
                  <a:rPr lang="en-US" altLang="zh-CN" sz="1400" b="1" spc="300" dirty="0">
                    <a:solidFill>
                      <a:schemeClr val="tx1"/>
                    </a:solidFill>
                    <a:latin typeface="Arial" panose="020B0604020202020204" pitchFamily="34" charset="0"/>
                    <a:ea typeface="Source Han Sans CN Regular" panose="020B0500000000000000" pitchFamily="34" charset="-128"/>
                    <a:cs typeface="Arial" panose="020B0604020202020204" pitchFamily="34" charset="0"/>
                  </a:rPr>
                  <a:t>modification</a:t>
                </a:r>
              </a:p>
              <a:p>
                <a:pPr algn="ctr"/>
                <a:r>
                  <a:rPr lang="en-US" altLang="zh-CN" sz="1400" b="1" spc="300" dirty="0">
                    <a:solidFill>
                      <a:schemeClr val="tx1"/>
                    </a:solidFill>
                    <a:latin typeface="Arial" panose="020B0604020202020204" pitchFamily="34" charset="0"/>
                    <a:ea typeface="Source Han Sans CN Regular" panose="020B0500000000000000" pitchFamily="34" charset="-128"/>
                    <a:cs typeface="Arial" panose="020B0604020202020204" pitchFamily="34" charset="0"/>
                  </a:rPr>
                  <a:t>(</a:t>
                </a:r>
                <a:r>
                  <a:rPr lang="en-US" altLang="zh-CN" sz="1400" b="1" spc="300" dirty="0">
                    <a:solidFill>
                      <a:srgbClr val="FF0000"/>
                    </a:solidFill>
                    <a:latin typeface="Arial" panose="020B0604020202020204" pitchFamily="34" charset="0"/>
                    <a:ea typeface="Source Han Sans CN Regular" panose="020B0500000000000000" pitchFamily="34" charset="-128"/>
                    <a:cs typeface="Arial" panose="020B0604020202020204" pitchFamily="34" charset="0"/>
                  </a:rPr>
                  <a:t>3 times for free</a:t>
                </a:r>
                <a:r>
                  <a:rPr lang="en-US" altLang="zh-CN" sz="1400" b="1" spc="300" dirty="0">
                    <a:solidFill>
                      <a:schemeClr val="tx1"/>
                    </a:solidFill>
                    <a:latin typeface="Arial" panose="020B0604020202020204" pitchFamily="34" charset="0"/>
                    <a:ea typeface="Source Han Sans CN Regular" panose="020B0500000000000000" pitchFamily="34" charset="-128"/>
                    <a:cs typeface="Arial" panose="020B0604020202020204" pitchFamily="34" charset="0"/>
                  </a:rPr>
                  <a:t>)</a:t>
                </a:r>
                <a:endParaRPr lang="zh-CN" altLang="en-US" sz="1400" b="1" spc="300" dirty="0">
                  <a:solidFill>
                    <a:schemeClr val="tx1"/>
                  </a:solidFill>
                  <a:latin typeface="Arial" panose="020B0604020202020204" pitchFamily="34" charset="0"/>
                  <a:ea typeface="Source Han Sans CN Regular" panose="020B0500000000000000" pitchFamily="34" charset="-128"/>
                  <a:cs typeface="Arial" panose="020B0604020202020204" pitchFamily="34" charset="0"/>
                </a:endParaRPr>
              </a:p>
            </p:txBody>
          </p:sp>
          <p:sp>
            <p:nvSpPr>
              <p:cNvPr id="30" name="矩形: 圆角 29">
                <a:extLst>
                  <a:ext uri="{FF2B5EF4-FFF2-40B4-BE49-F238E27FC236}">
                    <a16:creationId xmlns:a16="http://schemas.microsoft.com/office/drawing/2014/main" id="{D4EE6CC6-EBCA-41BA-AA8F-FFCEECFF75BD}"/>
                  </a:ext>
                </a:extLst>
              </p:cNvPr>
              <p:cNvSpPr/>
              <p:nvPr/>
            </p:nvSpPr>
            <p:spPr>
              <a:xfrm>
                <a:off x="8964931" y="2775202"/>
                <a:ext cx="1542949" cy="533704"/>
              </a:xfrm>
              <a:prstGeom prst="roundRect">
                <a:avLst/>
              </a:prstGeom>
              <a:noFill/>
              <a:ln w="28575">
                <a:solidFill>
                  <a:srgbClr val="2038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spc="300" dirty="0">
                    <a:solidFill>
                      <a:schemeClr val="tx1"/>
                    </a:solidFill>
                    <a:latin typeface="Source Han Sans CN Regular" panose="020B0500000000000000" pitchFamily="34" charset="-128"/>
                    <a:ea typeface="Source Han Sans CN Regular" panose="020B0500000000000000" pitchFamily="34" charset="-128"/>
                  </a:rPr>
                  <a:t>结款交稿</a:t>
                </a:r>
                <a:endParaRPr lang="en-US" altLang="zh-CN" sz="1600" b="1" spc="300" dirty="0">
                  <a:solidFill>
                    <a:schemeClr val="tx1"/>
                  </a:solidFill>
                  <a:latin typeface="Source Han Sans CN Regular" panose="020B0500000000000000" pitchFamily="34" charset="-128"/>
                  <a:ea typeface="Source Han Sans CN Regular" panose="020B0500000000000000" pitchFamily="34" charset="-128"/>
                </a:endParaRPr>
              </a:p>
              <a:p>
                <a:pPr algn="ctr"/>
                <a:r>
                  <a:rPr lang="en-US" altLang="zh-CN" sz="1200" b="1" spc="300" dirty="0">
                    <a:solidFill>
                      <a:schemeClr val="tx1"/>
                    </a:solidFill>
                    <a:latin typeface="Arial" panose="020B0604020202020204" pitchFamily="34" charset="0"/>
                    <a:ea typeface="Source Han Sans CN Regular" panose="020B0500000000000000" pitchFamily="34" charset="-128"/>
                    <a:cs typeface="Arial" panose="020B0604020202020204" pitchFamily="34" charset="0"/>
                  </a:rPr>
                  <a:t>Complete and settle payment</a:t>
                </a:r>
                <a:endParaRPr lang="zh-CN" altLang="en-US" sz="1200" b="1" spc="300" dirty="0">
                  <a:solidFill>
                    <a:schemeClr val="tx1"/>
                  </a:solidFill>
                  <a:latin typeface="Arial" panose="020B0604020202020204" pitchFamily="34" charset="0"/>
                  <a:ea typeface="Source Han Sans CN Regular" panose="020B0500000000000000" pitchFamily="34" charset="-128"/>
                  <a:cs typeface="Arial" panose="020B0604020202020204" pitchFamily="34" charset="0"/>
                </a:endParaRPr>
              </a:p>
            </p:txBody>
          </p:sp>
          <p:sp>
            <p:nvSpPr>
              <p:cNvPr id="32" name="矩形: 圆角 23">
                <a:extLst>
                  <a:ext uri="{FF2B5EF4-FFF2-40B4-BE49-F238E27FC236}">
                    <a16:creationId xmlns:a16="http://schemas.microsoft.com/office/drawing/2014/main" id="{51FF8788-2227-604A-860A-E5FF50FC95E7}"/>
                  </a:ext>
                </a:extLst>
              </p:cNvPr>
              <p:cNvSpPr/>
              <p:nvPr/>
            </p:nvSpPr>
            <p:spPr>
              <a:xfrm>
                <a:off x="4354401" y="2787418"/>
                <a:ext cx="1488469" cy="505031"/>
              </a:xfrm>
              <a:prstGeom prst="roundRect">
                <a:avLst/>
              </a:prstGeom>
              <a:noFill/>
              <a:ln w="28575">
                <a:solidFill>
                  <a:srgbClr val="2038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spc="300" dirty="0">
                    <a:solidFill>
                      <a:schemeClr val="tx1"/>
                    </a:solidFill>
                    <a:latin typeface="Source Han Sans CN Regular" panose="020B0500000000000000" pitchFamily="34" charset="-128"/>
                    <a:ea typeface="Source Han Sans CN Regular" panose="020B0500000000000000" pitchFamily="34" charset="-128"/>
                  </a:rPr>
                  <a:t>初稿确认</a:t>
                </a:r>
                <a:endParaRPr lang="en-US" altLang="zh-CN" sz="1600" b="1" spc="300" dirty="0">
                  <a:solidFill>
                    <a:schemeClr val="tx1"/>
                  </a:solidFill>
                  <a:latin typeface="Source Han Sans CN Regular" panose="020B0500000000000000" pitchFamily="34" charset="-128"/>
                  <a:ea typeface="Source Han Sans CN Regular" panose="020B0500000000000000" pitchFamily="34" charset="-128"/>
                </a:endParaRPr>
              </a:p>
              <a:p>
                <a:pPr algn="ctr"/>
                <a:r>
                  <a:rPr lang="en-US" altLang="zh-CN" sz="1400" b="1" spc="300" dirty="0">
                    <a:solidFill>
                      <a:schemeClr val="tx1"/>
                    </a:solidFill>
                    <a:latin typeface="Source Han Sans CN Regular" panose="020B0500000000000000" pitchFamily="34" charset="-128"/>
                    <a:ea typeface="Source Han Sans CN Regular" panose="020B0500000000000000" pitchFamily="34" charset="-128"/>
                  </a:rPr>
                  <a:t>confirm</a:t>
                </a:r>
                <a:endParaRPr lang="zh-CN" altLang="en-US" sz="1400" b="1" spc="300" dirty="0">
                  <a:solidFill>
                    <a:schemeClr val="tx1"/>
                  </a:solidFill>
                  <a:latin typeface="Source Han Sans CN Regular" panose="020B0500000000000000" pitchFamily="34" charset="-128"/>
                  <a:ea typeface="Source Han Sans CN Regular" panose="020B0500000000000000" pitchFamily="34" charset="-128"/>
                </a:endParaRPr>
              </a:p>
            </p:txBody>
          </p:sp>
        </p:grpSp>
        <p:grpSp>
          <p:nvGrpSpPr>
            <p:cNvPr id="37" name="组合 36">
              <a:extLst>
                <a:ext uri="{FF2B5EF4-FFF2-40B4-BE49-F238E27FC236}">
                  <a16:creationId xmlns:a16="http://schemas.microsoft.com/office/drawing/2014/main" id="{2A5547CC-244B-4E5B-B244-6F9E6BA4E3FD}"/>
                </a:ext>
              </a:extLst>
            </p:cNvPr>
            <p:cNvGrpSpPr/>
            <p:nvPr/>
          </p:nvGrpSpPr>
          <p:grpSpPr>
            <a:xfrm>
              <a:off x="2204825" y="3627684"/>
              <a:ext cx="3641446" cy="505031"/>
              <a:chOff x="2204824" y="4270157"/>
              <a:chExt cx="3641446" cy="505031"/>
            </a:xfrm>
          </p:grpSpPr>
          <p:sp>
            <p:nvSpPr>
              <p:cNvPr id="31" name="矩形: 圆角 30">
                <a:extLst>
                  <a:ext uri="{FF2B5EF4-FFF2-40B4-BE49-F238E27FC236}">
                    <a16:creationId xmlns:a16="http://schemas.microsoft.com/office/drawing/2014/main" id="{524573C2-8692-4C31-88E5-AD3D19D9A9AE}"/>
                  </a:ext>
                </a:extLst>
              </p:cNvPr>
              <p:cNvSpPr/>
              <p:nvPr/>
            </p:nvSpPr>
            <p:spPr>
              <a:xfrm>
                <a:off x="2204824" y="4270157"/>
                <a:ext cx="1341719" cy="505031"/>
              </a:xfrm>
              <a:prstGeom prst="roundRect">
                <a:avLst/>
              </a:prstGeom>
              <a:noFill/>
              <a:ln w="28575">
                <a:solidFill>
                  <a:srgbClr val="2038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spc="300" dirty="0">
                    <a:solidFill>
                      <a:schemeClr val="tx1"/>
                    </a:solidFill>
                    <a:latin typeface="Source Han Sans CN Regular" panose="020B0500000000000000" pitchFamily="34" charset="-128"/>
                    <a:ea typeface="Source Han Sans CN Regular" panose="020B0500000000000000" pitchFamily="34" charset="-128"/>
                  </a:rPr>
                  <a:t>开票</a:t>
                </a:r>
                <a:r>
                  <a:rPr lang="en-US" altLang="zh-CN" sz="1600" b="1" spc="300" dirty="0">
                    <a:solidFill>
                      <a:schemeClr val="tx1"/>
                    </a:solidFill>
                    <a:latin typeface="Source Han Sans CN Regular" panose="020B0500000000000000" pitchFamily="34" charset="-128"/>
                    <a:ea typeface="Source Han Sans CN Regular" panose="020B0500000000000000" pitchFamily="34" charset="-128"/>
                  </a:rPr>
                  <a:t>/</a:t>
                </a:r>
                <a:r>
                  <a:rPr lang="zh-CN" altLang="en-US" sz="1600" b="1" spc="300" dirty="0">
                    <a:solidFill>
                      <a:schemeClr val="tx1"/>
                    </a:solidFill>
                    <a:latin typeface="Source Han Sans CN Regular" panose="020B0500000000000000" pitchFamily="34" charset="-128"/>
                    <a:ea typeface="Source Han Sans CN Regular" panose="020B0500000000000000" pitchFamily="34" charset="-128"/>
                  </a:rPr>
                  <a:t>报销</a:t>
                </a:r>
                <a:endParaRPr lang="en-US" altLang="zh-CN" sz="1600" b="1" spc="300" dirty="0">
                  <a:solidFill>
                    <a:schemeClr val="tx1"/>
                  </a:solidFill>
                  <a:latin typeface="Source Han Sans CN Regular" panose="020B0500000000000000" pitchFamily="34" charset="-128"/>
                  <a:ea typeface="Source Han Sans CN Regular" panose="020B0500000000000000" pitchFamily="34" charset="-128"/>
                </a:endParaRPr>
              </a:p>
              <a:p>
                <a:pPr algn="ctr"/>
                <a:r>
                  <a:rPr lang="en-US" altLang="zh-CN" sz="1400" b="1" spc="300" dirty="0">
                    <a:solidFill>
                      <a:schemeClr val="tx1"/>
                    </a:solidFill>
                    <a:latin typeface="Arial" panose="020B0604020202020204" pitchFamily="34" charset="0"/>
                    <a:ea typeface="Source Han Sans CN Regular" panose="020B0500000000000000" pitchFamily="34" charset="-128"/>
                    <a:cs typeface="Arial" panose="020B0604020202020204" pitchFamily="34" charset="0"/>
                  </a:rPr>
                  <a:t>Invoice/</a:t>
                </a:r>
              </a:p>
              <a:p>
                <a:pPr algn="ctr"/>
                <a:r>
                  <a:rPr lang="en-US" altLang="zh-CN" sz="1400" b="1" spc="300" dirty="0">
                    <a:solidFill>
                      <a:schemeClr val="tx1"/>
                    </a:solidFill>
                    <a:latin typeface="Arial" panose="020B0604020202020204" pitchFamily="34" charset="0"/>
                    <a:ea typeface="Source Han Sans CN Regular" panose="020B0500000000000000" pitchFamily="34" charset="-128"/>
                    <a:cs typeface="Arial" panose="020B0604020202020204" pitchFamily="34" charset="0"/>
                  </a:rPr>
                  <a:t>transfer</a:t>
                </a:r>
                <a:endParaRPr lang="zh-CN" altLang="en-US" sz="1400" b="1" spc="300" dirty="0">
                  <a:solidFill>
                    <a:schemeClr val="tx1"/>
                  </a:solidFill>
                  <a:latin typeface="Arial" panose="020B0604020202020204" pitchFamily="34" charset="0"/>
                  <a:ea typeface="Source Han Sans CN Regular" panose="020B0500000000000000" pitchFamily="34" charset="-128"/>
                  <a:cs typeface="Arial" panose="020B0604020202020204" pitchFamily="34" charset="0"/>
                </a:endParaRPr>
              </a:p>
            </p:txBody>
          </p:sp>
          <p:sp>
            <p:nvSpPr>
              <p:cNvPr id="36" name="矩形: 圆角 35">
                <a:extLst>
                  <a:ext uri="{FF2B5EF4-FFF2-40B4-BE49-F238E27FC236}">
                    <a16:creationId xmlns:a16="http://schemas.microsoft.com/office/drawing/2014/main" id="{4153BC33-8989-4E52-8109-9B725EF8A2D3}"/>
                  </a:ext>
                </a:extLst>
              </p:cNvPr>
              <p:cNvSpPr/>
              <p:nvPr/>
            </p:nvSpPr>
            <p:spPr>
              <a:xfrm>
                <a:off x="4357801" y="4270157"/>
                <a:ext cx="1488469" cy="505031"/>
              </a:xfrm>
              <a:prstGeom prst="roundRect">
                <a:avLst/>
              </a:prstGeom>
              <a:noFill/>
              <a:ln w="28575">
                <a:solidFill>
                  <a:srgbClr val="2038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b="1" spc="300" dirty="0">
                    <a:solidFill>
                      <a:schemeClr val="tx1"/>
                    </a:solidFill>
                    <a:latin typeface="Source Han Sans CN Regular" panose="020B0500000000000000" pitchFamily="34" charset="-128"/>
                    <a:ea typeface="Source Han Sans CN Regular" panose="020B0500000000000000" pitchFamily="34" charset="-128"/>
                  </a:rPr>
                  <a:t>退还押金</a:t>
                </a:r>
                <a:endParaRPr lang="en-US" altLang="zh-CN" sz="1600" b="1" spc="300" dirty="0">
                  <a:solidFill>
                    <a:schemeClr val="tx1"/>
                  </a:solidFill>
                  <a:latin typeface="Source Han Sans CN Regular" panose="020B0500000000000000" pitchFamily="34" charset="-128"/>
                  <a:ea typeface="Source Han Sans CN Regular" panose="020B0500000000000000" pitchFamily="34" charset="-128"/>
                </a:endParaRPr>
              </a:p>
              <a:p>
                <a:pPr algn="ctr"/>
                <a:r>
                  <a:rPr lang="en-US" altLang="zh-CN" sz="1400" b="1" spc="300" dirty="0">
                    <a:solidFill>
                      <a:schemeClr val="tx1"/>
                    </a:solidFill>
                    <a:latin typeface="Arial" panose="020B0604020202020204" pitchFamily="34" charset="0"/>
                    <a:ea typeface="Source Han Sans CN Regular" panose="020B0500000000000000" pitchFamily="34" charset="-128"/>
                    <a:cs typeface="Arial" panose="020B0604020202020204" pitchFamily="34" charset="0"/>
                  </a:rPr>
                  <a:t>Refund deposit</a:t>
                </a:r>
                <a:endParaRPr lang="zh-CN" altLang="en-US" sz="1400" b="1" spc="300" dirty="0">
                  <a:solidFill>
                    <a:schemeClr val="tx1"/>
                  </a:solidFill>
                  <a:latin typeface="Arial" panose="020B0604020202020204" pitchFamily="34" charset="0"/>
                  <a:ea typeface="Source Han Sans CN Regular" panose="020B0500000000000000" pitchFamily="34" charset="-128"/>
                  <a:cs typeface="Arial" panose="020B0604020202020204" pitchFamily="34" charset="0"/>
                </a:endParaRPr>
              </a:p>
            </p:txBody>
          </p:sp>
        </p:grpSp>
      </p:grpSp>
      <p:cxnSp>
        <p:nvCxnSpPr>
          <p:cNvPr id="4" name="直线连接符 3">
            <a:extLst>
              <a:ext uri="{FF2B5EF4-FFF2-40B4-BE49-F238E27FC236}">
                <a16:creationId xmlns:a16="http://schemas.microsoft.com/office/drawing/2014/main" id="{785D2FCF-24B5-B24E-914E-327EF73D0DD2}"/>
              </a:ext>
            </a:extLst>
          </p:cNvPr>
          <p:cNvCxnSpPr>
            <a:cxnSpLocks/>
          </p:cNvCxnSpPr>
          <p:nvPr/>
        </p:nvCxnSpPr>
        <p:spPr>
          <a:xfrm>
            <a:off x="439100" y="934612"/>
            <a:ext cx="658082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 name="右箭头 1">
            <a:extLst>
              <a:ext uri="{FF2B5EF4-FFF2-40B4-BE49-F238E27FC236}">
                <a16:creationId xmlns:a16="http://schemas.microsoft.com/office/drawing/2014/main" id="{A0B12C1A-1AE0-3242-B44F-97457C5814D3}"/>
              </a:ext>
            </a:extLst>
          </p:cNvPr>
          <p:cNvSpPr/>
          <p:nvPr/>
        </p:nvSpPr>
        <p:spPr>
          <a:xfrm>
            <a:off x="2517210" y="1700130"/>
            <a:ext cx="707914" cy="551330"/>
          </a:xfrm>
          <a:prstGeom prst="rightArrow">
            <a:avLst/>
          </a:prstGeom>
          <a:noFill/>
          <a:ln w="28575">
            <a:solidFill>
              <a:srgbClr val="2038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4" name="右箭头 33">
            <a:extLst>
              <a:ext uri="{FF2B5EF4-FFF2-40B4-BE49-F238E27FC236}">
                <a16:creationId xmlns:a16="http://schemas.microsoft.com/office/drawing/2014/main" id="{ECDA7E89-BB40-BC47-BAA4-E9C736B13FAA}"/>
              </a:ext>
            </a:extLst>
          </p:cNvPr>
          <p:cNvSpPr/>
          <p:nvPr/>
        </p:nvSpPr>
        <p:spPr>
          <a:xfrm>
            <a:off x="5665625" y="1702828"/>
            <a:ext cx="707914" cy="551330"/>
          </a:xfrm>
          <a:prstGeom prst="rightArrow">
            <a:avLst/>
          </a:prstGeom>
          <a:noFill/>
          <a:ln w="28575">
            <a:solidFill>
              <a:srgbClr val="2038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9" name="右箭头 38">
            <a:extLst>
              <a:ext uri="{FF2B5EF4-FFF2-40B4-BE49-F238E27FC236}">
                <a16:creationId xmlns:a16="http://schemas.microsoft.com/office/drawing/2014/main" id="{3AD65101-A1EF-9344-B129-17B3FF3B517B}"/>
              </a:ext>
            </a:extLst>
          </p:cNvPr>
          <p:cNvSpPr/>
          <p:nvPr/>
        </p:nvSpPr>
        <p:spPr>
          <a:xfrm>
            <a:off x="8965817" y="1700130"/>
            <a:ext cx="707914" cy="551330"/>
          </a:xfrm>
          <a:prstGeom prst="rightArrow">
            <a:avLst/>
          </a:prstGeom>
          <a:noFill/>
          <a:ln w="28575">
            <a:solidFill>
              <a:srgbClr val="2038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40" name="右箭头 39">
            <a:extLst>
              <a:ext uri="{FF2B5EF4-FFF2-40B4-BE49-F238E27FC236}">
                <a16:creationId xmlns:a16="http://schemas.microsoft.com/office/drawing/2014/main" id="{BB0AC5C7-5AF8-3548-88E9-738495725280}"/>
              </a:ext>
            </a:extLst>
          </p:cNvPr>
          <p:cNvSpPr/>
          <p:nvPr/>
        </p:nvSpPr>
        <p:spPr>
          <a:xfrm>
            <a:off x="9000543" y="3186030"/>
            <a:ext cx="707914" cy="551330"/>
          </a:xfrm>
          <a:prstGeom prst="rightArrow">
            <a:avLst/>
          </a:prstGeom>
          <a:noFill/>
          <a:ln w="28575">
            <a:solidFill>
              <a:srgbClr val="2038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43" name="右箭头 42">
            <a:extLst>
              <a:ext uri="{FF2B5EF4-FFF2-40B4-BE49-F238E27FC236}">
                <a16:creationId xmlns:a16="http://schemas.microsoft.com/office/drawing/2014/main" id="{06F0AFBD-7B34-474D-B42F-B10544A7D772}"/>
              </a:ext>
            </a:extLst>
          </p:cNvPr>
          <p:cNvSpPr/>
          <p:nvPr/>
        </p:nvSpPr>
        <p:spPr>
          <a:xfrm>
            <a:off x="5665625" y="3188728"/>
            <a:ext cx="707914" cy="551330"/>
          </a:xfrm>
          <a:prstGeom prst="rightArrow">
            <a:avLst/>
          </a:prstGeom>
          <a:noFill/>
          <a:ln w="28575">
            <a:solidFill>
              <a:srgbClr val="2038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45" name="右箭头 44">
            <a:extLst>
              <a:ext uri="{FF2B5EF4-FFF2-40B4-BE49-F238E27FC236}">
                <a16:creationId xmlns:a16="http://schemas.microsoft.com/office/drawing/2014/main" id="{B204AD9F-BF64-F84A-B542-50CC3B4D6C12}"/>
              </a:ext>
            </a:extLst>
          </p:cNvPr>
          <p:cNvSpPr/>
          <p:nvPr/>
        </p:nvSpPr>
        <p:spPr>
          <a:xfrm>
            <a:off x="2517210" y="3186030"/>
            <a:ext cx="707914" cy="551330"/>
          </a:xfrm>
          <a:prstGeom prst="rightArrow">
            <a:avLst/>
          </a:prstGeom>
          <a:noFill/>
          <a:ln w="28575">
            <a:solidFill>
              <a:srgbClr val="2038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46" name="右箭头 45">
            <a:extLst>
              <a:ext uri="{FF2B5EF4-FFF2-40B4-BE49-F238E27FC236}">
                <a16:creationId xmlns:a16="http://schemas.microsoft.com/office/drawing/2014/main" id="{37233F92-0E5C-0A4D-BCCA-D5CD1A0C2F4B}"/>
              </a:ext>
            </a:extLst>
          </p:cNvPr>
          <p:cNvSpPr/>
          <p:nvPr/>
        </p:nvSpPr>
        <p:spPr>
          <a:xfrm>
            <a:off x="2517210" y="4651760"/>
            <a:ext cx="707914" cy="551330"/>
          </a:xfrm>
          <a:prstGeom prst="rightArrow">
            <a:avLst/>
          </a:prstGeom>
          <a:noFill/>
          <a:ln w="28575">
            <a:solidFill>
              <a:srgbClr val="2038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extLst>
      <p:ext uri="{BB962C8B-B14F-4D97-AF65-F5344CB8AC3E}">
        <p14:creationId xmlns:p14="http://schemas.microsoft.com/office/powerpoint/2010/main" val="218074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E61EF003-8B03-0141-8D1A-7ADC5FD84FE4}"/>
              </a:ext>
            </a:extLst>
          </p:cNvPr>
          <p:cNvSpPr txBox="1"/>
          <p:nvPr/>
        </p:nvSpPr>
        <p:spPr>
          <a:xfrm>
            <a:off x="1262449" y="494286"/>
            <a:ext cx="10149237" cy="5807872"/>
          </a:xfrm>
          <a:prstGeom prst="rect">
            <a:avLst/>
          </a:prstGeom>
          <a:noFill/>
        </p:spPr>
        <p:txBody>
          <a:bodyPr wrap="square" rtlCol="0">
            <a:spAutoFit/>
          </a:bodyPr>
          <a:lstStyle/>
          <a:p>
            <a:pPr marL="285750" indent="-285750" algn="just">
              <a:lnSpc>
                <a:spcPct val="150000"/>
              </a:lnSpc>
              <a:spcAft>
                <a:spcPts val="600"/>
              </a:spcAft>
              <a:buFont typeface="Arial" panose="020B0604020202020204" pitchFamily="34" charset="0"/>
              <a:buChar char="•"/>
            </a:pPr>
            <a:r>
              <a:rPr lang="zh-CN" altLang="en-US" spc="300" dirty="0">
                <a:solidFill>
                  <a:srgbClr val="FF0000"/>
                </a:solidFill>
                <a:latin typeface="Source Han Sans CN Regular" panose="020B0500000000000000" pitchFamily="34" charset="-128"/>
                <a:ea typeface="Source Han Sans CN Regular" panose="020B0500000000000000" pitchFamily="34" charset="-128"/>
              </a:rPr>
              <a:t>设计师出具手绘稿并报价后，客户需支付</a:t>
            </a:r>
            <a:r>
              <a:rPr lang="en-US" altLang="zh-CN" spc="300" dirty="0">
                <a:solidFill>
                  <a:srgbClr val="FF0000"/>
                </a:solidFill>
                <a:latin typeface="Source Han Sans CN Regular" panose="020B0500000000000000" pitchFamily="34" charset="-128"/>
                <a:ea typeface="Source Han Sans CN Regular" panose="020B0500000000000000" pitchFamily="34" charset="-128"/>
              </a:rPr>
              <a:t>1/3</a:t>
            </a:r>
            <a:r>
              <a:rPr lang="zh-CN" altLang="en-US" spc="300" dirty="0">
                <a:solidFill>
                  <a:srgbClr val="FF0000"/>
                </a:solidFill>
                <a:latin typeface="Source Han Sans CN Regular" panose="020B0500000000000000" pitchFamily="34" charset="-128"/>
                <a:ea typeface="Source Han Sans CN Regular" panose="020B0500000000000000" pitchFamily="34" charset="-128"/>
              </a:rPr>
              <a:t>总价的押金。</a:t>
            </a:r>
            <a:endParaRPr lang="en-US" altLang="zh-CN" spc="300" dirty="0">
              <a:solidFill>
                <a:srgbClr val="FF0000"/>
              </a:solidFill>
              <a:latin typeface="Source Han Sans CN Regular" panose="020B0500000000000000" pitchFamily="34" charset="-128"/>
              <a:ea typeface="Source Han Sans CN Regular" panose="020B0500000000000000" pitchFamily="34" charset="-128"/>
            </a:endParaRPr>
          </a:p>
          <a:p>
            <a:pPr marL="285750" indent="-285750" algn="just">
              <a:lnSpc>
                <a:spcPct val="150000"/>
              </a:lnSpc>
              <a:spcAft>
                <a:spcPts val="600"/>
              </a:spcAft>
              <a:buFont typeface="Arial" panose="020B0604020202020204" pitchFamily="34" charset="0"/>
              <a:buChar char="•"/>
            </a:pPr>
            <a:r>
              <a:rPr lang="zh-CN" altLang="en-US" spc="300" dirty="0">
                <a:latin typeface="Source Han Sans CN Regular" panose="020B0500000000000000" pitchFamily="34" charset="-128"/>
                <a:ea typeface="Source Han Sans CN Regular" panose="020B0500000000000000" pitchFamily="34" charset="-128"/>
              </a:rPr>
              <a:t>初稿设计完成后，客户可选择：① 在初稿基础上继续修改；② 更改设计方案（有且仅有一次免费更改设计方案的机会）。</a:t>
            </a:r>
            <a:endParaRPr lang="en-US" altLang="zh-CN" spc="300" dirty="0">
              <a:latin typeface="Source Han Sans CN Regular" panose="020B0500000000000000" pitchFamily="34" charset="-128"/>
              <a:ea typeface="Source Han Sans CN Regular" panose="020B0500000000000000" pitchFamily="34" charset="-128"/>
            </a:endParaRPr>
          </a:p>
          <a:p>
            <a:pPr marL="285750" indent="-285750" algn="just">
              <a:lnSpc>
                <a:spcPct val="150000"/>
              </a:lnSpc>
              <a:spcAft>
                <a:spcPts val="600"/>
              </a:spcAft>
              <a:buFont typeface="Arial" panose="020B0604020202020204" pitchFamily="34" charset="0"/>
              <a:buChar char="•"/>
            </a:pPr>
            <a:r>
              <a:rPr lang="zh-CN" altLang="en-US" b="1" spc="300" dirty="0">
                <a:solidFill>
                  <a:srgbClr val="FF0000"/>
                </a:solidFill>
                <a:latin typeface="Source Han Sans CN Regular" panose="020B0500000000000000" pitchFamily="34" charset="-128"/>
                <a:ea typeface="Source Han Sans CN Regular" panose="020B0500000000000000" pitchFamily="34" charset="-128"/>
              </a:rPr>
              <a:t>在主体设计方案不变的情况下，可免费修改</a:t>
            </a:r>
            <a:r>
              <a:rPr lang="zh-CN" altLang="en-US" sz="2400" b="1" spc="300" dirty="0">
                <a:solidFill>
                  <a:srgbClr val="00AD47"/>
                </a:solidFill>
                <a:latin typeface="Source Han Sans CN Regular" panose="020B0500000000000000" pitchFamily="34" charset="-128"/>
                <a:ea typeface="Source Han Sans CN Regular" panose="020B0500000000000000" pitchFamily="34" charset="-128"/>
              </a:rPr>
              <a:t> </a:t>
            </a:r>
            <a:r>
              <a:rPr lang="en-US" altLang="zh-CN" sz="2400" b="1" spc="300" dirty="0">
                <a:solidFill>
                  <a:srgbClr val="00AD47"/>
                </a:solidFill>
                <a:latin typeface="Source Han Sans CN Regular" panose="020B0500000000000000" pitchFamily="34" charset="-128"/>
                <a:ea typeface="Source Han Sans CN Regular" panose="020B0500000000000000" pitchFamily="34" charset="-128"/>
              </a:rPr>
              <a:t>3</a:t>
            </a:r>
            <a:r>
              <a:rPr lang="zh-CN" altLang="en-US" sz="2400" b="1" spc="300" dirty="0">
                <a:solidFill>
                  <a:srgbClr val="00AD47"/>
                </a:solidFill>
                <a:latin typeface="Source Han Sans CN Regular" panose="020B0500000000000000" pitchFamily="34" charset="-128"/>
                <a:ea typeface="Source Han Sans CN Regular" panose="020B0500000000000000" pitchFamily="34" charset="-128"/>
              </a:rPr>
              <a:t> </a:t>
            </a:r>
            <a:r>
              <a:rPr lang="zh-CN" altLang="en-US" b="1" spc="300" dirty="0">
                <a:solidFill>
                  <a:srgbClr val="FF0000"/>
                </a:solidFill>
                <a:latin typeface="Source Han Sans CN Regular" panose="020B0500000000000000" pitchFamily="34" charset="-128"/>
                <a:ea typeface="Source Han Sans CN Regular" panose="020B0500000000000000" pitchFamily="34" charset="-128"/>
              </a:rPr>
              <a:t>版</a:t>
            </a:r>
            <a:r>
              <a:rPr lang="zh-CN" altLang="en-US" spc="300" dirty="0">
                <a:latin typeface="Source Han Sans CN Regular" panose="020B0500000000000000" pitchFamily="34" charset="-128"/>
                <a:ea typeface="Source Han Sans CN Regular" panose="020B0500000000000000" pitchFamily="34" charset="-128"/>
              </a:rPr>
              <a:t>。修改意见格式见最后一页。如需更换设计方案，或额外添加绘图元素需另外收费，增加费用由客户和设计师沟通协商。</a:t>
            </a:r>
            <a:endParaRPr lang="en-US" altLang="zh-CN" spc="300" dirty="0">
              <a:latin typeface="Source Han Sans CN Regular" panose="020B0500000000000000" pitchFamily="34" charset="-128"/>
              <a:ea typeface="Source Han Sans CN Regular" panose="020B0500000000000000" pitchFamily="34" charset="-128"/>
            </a:endParaRPr>
          </a:p>
          <a:p>
            <a:pPr marL="285750" indent="-285750" algn="just">
              <a:lnSpc>
                <a:spcPct val="150000"/>
              </a:lnSpc>
              <a:spcAft>
                <a:spcPts val="600"/>
              </a:spcAft>
              <a:buFont typeface="Arial" panose="020B0604020202020204" pitchFamily="34" charset="0"/>
              <a:buChar char="•"/>
            </a:pPr>
            <a:r>
              <a:rPr lang="zh-CN" altLang="en-US" b="1" spc="300" dirty="0">
                <a:solidFill>
                  <a:srgbClr val="FF0000"/>
                </a:solidFill>
                <a:latin typeface="Source Han Sans CN Regular" panose="020B0500000000000000" pitchFamily="34" charset="-128"/>
                <a:ea typeface="Source Han Sans CN Regular" panose="020B0500000000000000" pitchFamily="34" charset="-128"/>
              </a:rPr>
              <a:t>初稿平均</a:t>
            </a:r>
            <a:r>
              <a:rPr lang="zh-CN" altLang="en-US" sz="2400" b="1" spc="300" dirty="0">
                <a:solidFill>
                  <a:srgbClr val="00AD47"/>
                </a:solidFill>
                <a:latin typeface="Source Han Sans CN Regular" panose="020B0500000000000000" pitchFamily="34" charset="-128"/>
                <a:ea typeface="Source Han Sans CN Regular" panose="020B0500000000000000" pitchFamily="34" charset="-128"/>
              </a:rPr>
              <a:t> </a:t>
            </a:r>
            <a:r>
              <a:rPr lang="en-US" altLang="zh-CN" sz="2400" b="1" spc="300" dirty="0">
                <a:solidFill>
                  <a:srgbClr val="00AD47"/>
                </a:solidFill>
                <a:latin typeface="Source Han Sans CN Regular" panose="020B0500000000000000" pitchFamily="34" charset="-128"/>
                <a:ea typeface="Source Han Sans CN Regular" panose="020B0500000000000000" pitchFamily="34" charset="-128"/>
              </a:rPr>
              <a:t>3-5</a:t>
            </a:r>
            <a:r>
              <a:rPr lang="zh-CN" altLang="en-US" sz="2400" b="1" spc="300" dirty="0">
                <a:solidFill>
                  <a:srgbClr val="00AD47"/>
                </a:solidFill>
                <a:latin typeface="Source Han Sans CN Regular" panose="020B0500000000000000" pitchFamily="34" charset="-128"/>
                <a:ea typeface="Source Han Sans CN Regular" panose="020B0500000000000000" pitchFamily="34" charset="-128"/>
              </a:rPr>
              <a:t> </a:t>
            </a:r>
            <a:r>
              <a:rPr lang="zh-CN" altLang="en-US" b="1" spc="300" dirty="0">
                <a:solidFill>
                  <a:srgbClr val="FF0000"/>
                </a:solidFill>
                <a:latin typeface="Source Han Sans CN Regular" panose="020B0500000000000000" pitchFamily="34" charset="-128"/>
                <a:ea typeface="Source Han Sans CN Regular" panose="020B0500000000000000" pitchFamily="34" charset="-128"/>
              </a:rPr>
              <a:t>个工作日完成</a:t>
            </a:r>
            <a:r>
              <a:rPr lang="zh-CN" altLang="en-US" spc="300" dirty="0">
                <a:latin typeface="Source Han Sans CN Regular" panose="020B0500000000000000" pitchFamily="34" charset="-128"/>
                <a:ea typeface="Source Han Sans CN Regular" panose="020B0500000000000000" pitchFamily="34" charset="-128"/>
              </a:rPr>
              <a:t>，视实际作图内容而定。</a:t>
            </a:r>
            <a:r>
              <a:rPr lang="zh-CN" altLang="en-US" spc="300" dirty="0">
                <a:solidFill>
                  <a:srgbClr val="FF0000"/>
                </a:solidFill>
                <a:latin typeface="Source Han Sans CN Regular" panose="020B0500000000000000" pitchFamily="34" charset="-128"/>
                <a:ea typeface="Source Han Sans CN Regular" panose="020B0500000000000000" pitchFamily="34" charset="-128"/>
              </a:rPr>
              <a:t>每一版修改周期为 </a:t>
            </a:r>
            <a:r>
              <a:rPr lang="en-US" altLang="zh-CN" sz="2400" b="1" spc="300" dirty="0">
                <a:solidFill>
                  <a:srgbClr val="00AD47"/>
                </a:solidFill>
                <a:latin typeface="Source Han Sans CN Regular" panose="020B0500000000000000" pitchFamily="34" charset="-128"/>
                <a:ea typeface="Source Han Sans CN Regular" panose="020B0500000000000000" pitchFamily="34" charset="-128"/>
              </a:rPr>
              <a:t>2</a:t>
            </a:r>
            <a:r>
              <a:rPr lang="zh-CN" altLang="en-US" sz="2400" b="1" spc="300" dirty="0">
                <a:solidFill>
                  <a:srgbClr val="00AD47"/>
                </a:solidFill>
                <a:latin typeface="Source Han Sans CN Regular" panose="020B0500000000000000" pitchFamily="34" charset="-128"/>
                <a:ea typeface="Source Han Sans CN Regular" panose="020B0500000000000000" pitchFamily="34" charset="-128"/>
              </a:rPr>
              <a:t> </a:t>
            </a:r>
            <a:r>
              <a:rPr lang="en-US" altLang="zh-CN" sz="2400" b="1" spc="300" dirty="0">
                <a:solidFill>
                  <a:srgbClr val="00AD47"/>
                </a:solidFill>
                <a:latin typeface="Source Han Sans CN Regular" panose="020B0500000000000000" pitchFamily="34" charset="-128"/>
                <a:ea typeface="Source Han Sans CN Regular" panose="020B0500000000000000" pitchFamily="34" charset="-128"/>
              </a:rPr>
              <a:t>–</a:t>
            </a:r>
            <a:r>
              <a:rPr lang="zh-CN" altLang="en-US" sz="2400" b="1" spc="300" dirty="0">
                <a:solidFill>
                  <a:srgbClr val="00AD47"/>
                </a:solidFill>
                <a:latin typeface="Source Han Sans CN Regular" panose="020B0500000000000000" pitchFamily="34" charset="-128"/>
                <a:ea typeface="Source Han Sans CN Regular" panose="020B0500000000000000" pitchFamily="34" charset="-128"/>
              </a:rPr>
              <a:t> </a:t>
            </a:r>
            <a:r>
              <a:rPr lang="en-US" altLang="zh-CN" sz="2400" b="1" spc="300" dirty="0">
                <a:solidFill>
                  <a:srgbClr val="00AD47"/>
                </a:solidFill>
                <a:latin typeface="Source Han Sans CN Regular" panose="020B0500000000000000" pitchFamily="34" charset="-128"/>
                <a:ea typeface="Source Han Sans CN Regular" panose="020B0500000000000000" pitchFamily="34" charset="-128"/>
              </a:rPr>
              <a:t>4</a:t>
            </a:r>
            <a:r>
              <a:rPr lang="zh-CN" altLang="en-US" sz="2400" b="1" spc="300" dirty="0">
                <a:solidFill>
                  <a:srgbClr val="00AD47"/>
                </a:solidFill>
                <a:latin typeface="Source Han Sans CN Regular" panose="020B0500000000000000" pitchFamily="34" charset="-128"/>
                <a:ea typeface="Source Han Sans CN Regular" panose="020B0500000000000000" pitchFamily="34" charset="-128"/>
              </a:rPr>
              <a:t> </a:t>
            </a:r>
            <a:r>
              <a:rPr lang="zh-CN" altLang="en-US" spc="300" dirty="0">
                <a:solidFill>
                  <a:srgbClr val="FF0000"/>
                </a:solidFill>
                <a:latin typeface="Source Han Sans CN Regular" panose="020B0500000000000000" pitchFamily="34" charset="-128"/>
                <a:ea typeface="Source Han Sans CN Regular" panose="020B0500000000000000" pitchFamily="34" charset="-128"/>
              </a:rPr>
              <a:t>个工作日</a:t>
            </a:r>
            <a:r>
              <a:rPr lang="zh-CN" altLang="en-US" spc="300" dirty="0">
                <a:latin typeface="Source Han Sans CN Regular" panose="020B0500000000000000" pitchFamily="34" charset="-128"/>
                <a:ea typeface="Source Han Sans CN Regular" panose="020B0500000000000000" pitchFamily="34" charset="-128"/>
              </a:rPr>
              <a:t>不等，视具体修改内容而定（设计师会提前告知修改时间）。</a:t>
            </a:r>
            <a:endParaRPr lang="en-US" altLang="zh-CN" spc="300" dirty="0">
              <a:latin typeface="Source Han Sans CN Regular" panose="020B0500000000000000" pitchFamily="34" charset="-128"/>
              <a:ea typeface="Source Han Sans CN Regular" panose="020B0500000000000000" pitchFamily="34" charset="-128"/>
            </a:endParaRPr>
          </a:p>
          <a:p>
            <a:pPr marL="285750" indent="-285750" algn="just">
              <a:lnSpc>
                <a:spcPct val="150000"/>
              </a:lnSpc>
              <a:spcAft>
                <a:spcPts val="600"/>
              </a:spcAft>
              <a:buFont typeface="Arial" panose="020B0604020202020204" pitchFamily="34" charset="0"/>
              <a:buChar char="•"/>
            </a:pPr>
            <a:r>
              <a:rPr lang="zh-CN" altLang="en-US" b="1" spc="300" dirty="0">
                <a:solidFill>
                  <a:srgbClr val="FF0000"/>
                </a:solidFill>
                <a:latin typeface="Source Han Sans CN Regular" panose="020B0500000000000000" pitchFamily="34" charset="-128"/>
                <a:ea typeface="Source Han Sans CN Regular" panose="020B0500000000000000" pitchFamily="34" charset="-128"/>
              </a:rPr>
              <a:t>期刊封面完成周期为 </a:t>
            </a:r>
            <a:r>
              <a:rPr lang="en-US" altLang="zh-CN" sz="2400" b="1" spc="300" dirty="0">
                <a:solidFill>
                  <a:srgbClr val="00AD47"/>
                </a:solidFill>
                <a:latin typeface="Source Han Sans CN Regular" panose="020B0500000000000000" pitchFamily="34" charset="-128"/>
                <a:ea typeface="Source Han Sans CN Regular" panose="020B0500000000000000" pitchFamily="34" charset="-128"/>
              </a:rPr>
              <a:t>1-2</a:t>
            </a:r>
            <a:r>
              <a:rPr lang="zh-CN" altLang="en-US" sz="2400" b="1" spc="300" dirty="0">
                <a:solidFill>
                  <a:srgbClr val="00AD47"/>
                </a:solidFill>
                <a:latin typeface="Source Han Sans CN Regular" panose="020B0500000000000000" pitchFamily="34" charset="-128"/>
                <a:ea typeface="Source Han Sans CN Regular" panose="020B0500000000000000" pitchFamily="34" charset="-128"/>
              </a:rPr>
              <a:t> </a:t>
            </a:r>
            <a:r>
              <a:rPr lang="zh-CN" altLang="en-US" b="1" spc="300" dirty="0">
                <a:solidFill>
                  <a:srgbClr val="FF0000"/>
                </a:solidFill>
                <a:latin typeface="Source Han Sans CN Regular" panose="020B0500000000000000" pitchFamily="34" charset="-128"/>
                <a:ea typeface="Source Han Sans CN Regular" panose="020B0500000000000000" pitchFamily="34" charset="-128"/>
              </a:rPr>
              <a:t>周</a:t>
            </a:r>
            <a:r>
              <a:rPr lang="zh-CN" altLang="en-US" spc="300" dirty="0">
                <a:latin typeface="Source Han Sans CN Regular" panose="020B0500000000000000" pitchFamily="34" charset="-128"/>
                <a:ea typeface="Source Han Sans CN Regular" panose="020B0500000000000000" pitchFamily="34" charset="-128"/>
              </a:rPr>
              <a:t>，</a:t>
            </a:r>
            <a:r>
              <a:rPr lang="en-US" altLang="zh-CN" spc="300" dirty="0">
                <a:latin typeface="Source Han Sans CN Regular" panose="020B0500000000000000" pitchFamily="34" charset="-128"/>
                <a:ea typeface="Source Han Sans CN Regular" panose="020B0500000000000000" pitchFamily="34" charset="-128"/>
              </a:rPr>
              <a:t>1</a:t>
            </a:r>
            <a:r>
              <a:rPr lang="zh-CN" altLang="en-US" spc="300" dirty="0">
                <a:latin typeface="Source Han Sans CN Regular" panose="020B0500000000000000" pitchFamily="34" charset="-128"/>
                <a:ea typeface="Source Han Sans CN Regular" panose="020B0500000000000000" pitchFamily="34" charset="-128"/>
              </a:rPr>
              <a:t>周内完稿另收加急费 </a:t>
            </a:r>
            <a:r>
              <a:rPr lang="en-US" altLang="zh-CN" spc="300" dirty="0">
                <a:latin typeface="Source Han Sans CN Regular" panose="020B0500000000000000" pitchFamily="34" charset="-128"/>
                <a:ea typeface="Source Han Sans CN Regular" panose="020B0500000000000000" pitchFamily="34" charset="-128"/>
              </a:rPr>
              <a:t>30%</a:t>
            </a:r>
            <a:r>
              <a:rPr lang="zh-CN" altLang="en-US" spc="300" dirty="0">
                <a:latin typeface="Source Han Sans CN Regular" panose="020B0500000000000000" pitchFamily="34" charset="-128"/>
                <a:ea typeface="Source Han Sans CN Regular" panose="020B0500000000000000" pitchFamily="34" charset="-128"/>
              </a:rPr>
              <a:t>*报价，</a:t>
            </a:r>
            <a:r>
              <a:rPr lang="en-US" altLang="zh-CN" spc="300" dirty="0">
                <a:latin typeface="Source Han Sans CN Regular" panose="020B0500000000000000" pitchFamily="34" charset="-128"/>
                <a:ea typeface="Source Han Sans CN Regular" panose="020B0500000000000000" pitchFamily="34" charset="-128"/>
              </a:rPr>
              <a:t>3</a:t>
            </a:r>
            <a:r>
              <a:rPr lang="zh-CN" altLang="en-US" spc="300" dirty="0">
                <a:latin typeface="Source Han Sans CN Regular" panose="020B0500000000000000" pitchFamily="34" charset="-128"/>
                <a:ea typeface="Source Han Sans CN Regular" panose="020B0500000000000000" pitchFamily="34" charset="-128"/>
              </a:rPr>
              <a:t>天内完稿另收加急费 </a:t>
            </a:r>
            <a:r>
              <a:rPr lang="en-US" altLang="zh-CN" spc="300" dirty="0">
                <a:latin typeface="Source Han Sans CN Regular" panose="020B0500000000000000" pitchFamily="34" charset="-128"/>
                <a:ea typeface="Source Han Sans CN Regular" panose="020B0500000000000000" pitchFamily="34" charset="-128"/>
              </a:rPr>
              <a:t>50%</a:t>
            </a:r>
            <a:r>
              <a:rPr lang="zh-CN" altLang="en-US" spc="300" dirty="0">
                <a:latin typeface="Source Han Sans CN Regular" panose="020B0500000000000000" pitchFamily="34" charset="-128"/>
                <a:ea typeface="Source Han Sans CN Regular" panose="020B0500000000000000" pitchFamily="34" charset="-128"/>
              </a:rPr>
              <a:t>*报价 。示意图如果需要提供</a:t>
            </a:r>
            <a:r>
              <a:rPr lang="en-US" altLang="zh-CN" spc="300" dirty="0">
                <a:latin typeface="Source Han Sans CN Regular" panose="020B0500000000000000" pitchFamily="34" charset="-128"/>
                <a:ea typeface="Source Han Sans CN Regular" panose="020B0500000000000000" pitchFamily="34" charset="-128"/>
              </a:rPr>
              <a:t>3D</a:t>
            </a:r>
            <a:r>
              <a:rPr lang="zh-CN" altLang="en-US" spc="300" dirty="0">
                <a:latin typeface="Source Han Sans CN Regular" panose="020B0500000000000000" pitchFamily="34" charset="-128"/>
                <a:ea typeface="Source Han Sans CN Regular" panose="020B0500000000000000" pitchFamily="34" charset="-128"/>
              </a:rPr>
              <a:t>源文件者另收</a:t>
            </a:r>
            <a:r>
              <a:rPr lang="en-US" altLang="zh-CN" spc="300" dirty="0">
                <a:latin typeface="Source Han Sans CN Regular" panose="020B0500000000000000" pitchFamily="34" charset="-128"/>
                <a:ea typeface="Source Han Sans CN Regular" panose="020B0500000000000000" pitchFamily="34" charset="-128"/>
              </a:rPr>
              <a:t>50%</a:t>
            </a:r>
            <a:r>
              <a:rPr lang="zh-CN" altLang="en-US" spc="300" dirty="0">
                <a:latin typeface="Source Han Sans CN Regular" panose="020B0500000000000000" pitchFamily="34" charset="-128"/>
                <a:ea typeface="Source Han Sans CN Regular" panose="020B0500000000000000" pitchFamily="34" charset="-128"/>
              </a:rPr>
              <a:t>*报价。</a:t>
            </a:r>
            <a:endParaRPr lang="en-US" altLang="zh-CN" spc="300" dirty="0">
              <a:latin typeface="Source Han Sans CN Regular" panose="020B0500000000000000" pitchFamily="34" charset="-128"/>
              <a:ea typeface="Source Han Sans CN Regular" panose="020B0500000000000000" pitchFamily="34" charset="-128"/>
            </a:endParaRPr>
          </a:p>
          <a:p>
            <a:pPr marL="285750" indent="-285750" algn="just">
              <a:lnSpc>
                <a:spcPct val="150000"/>
              </a:lnSpc>
              <a:spcAft>
                <a:spcPts val="600"/>
              </a:spcAft>
              <a:buFont typeface="Arial" panose="020B0604020202020204" pitchFamily="34" charset="0"/>
              <a:buChar char="•"/>
            </a:pPr>
            <a:r>
              <a:rPr lang="zh-CN" altLang="en-US" spc="300" dirty="0">
                <a:latin typeface="Source Han Sans CN Regular" panose="020B0500000000000000" pitchFamily="34" charset="-128"/>
                <a:ea typeface="Source Han Sans CN Regular" panose="020B0500000000000000" pitchFamily="34" charset="-128"/>
              </a:rPr>
              <a:t>交付高清图之前需结清款项。发票为电子发票，统一开具为“</a:t>
            </a:r>
            <a:r>
              <a:rPr lang="zh-CN" altLang="en-US" b="1" spc="300" dirty="0">
                <a:solidFill>
                  <a:srgbClr val="FF0000"/>
                </a:solidFill>
                <a:latin typeface="Source Han Sans CN Regular" panose="020B0500000000000000" pitchFamily="34" charset="-128"/>
                <a:ea typeface="Source Han Sans CN Regular" panose="020B0500000000000000" pitchFamily="34" charset="-128"/>
              </a:rPr>
              <a:t>期刊图文设计费</a:t>
            </a:r>
            <a:r>
              <a:rPr lang="zh-CN" altLang="en-US" spc="300" dirty="0">
                <a:latin typeface="Source Han Sans CN Regular" panose="020B0500000000000000" pitchFamily="34" charset="-128"/>
                <a:ea typeface="Source Han Sans CN Regular" panose="020B0500000000000000" pitchFamily="34" charset="-128"/>
              </a:rPr>
              <a:t>”。如以财务转账形式付款，在我方查询款项到账后会在两个工作日内退还之前的押金。</a:t>
            </a:r>
          </a:p>
        </p:txBody>
      </p:sp>
      <p:sp>
        <p:nvSpPr>
          <p:cNvPr id="3" name="文本框 2">
            <a:extLst>
              <a:ext uri="{FF2B5EF4-FFF2-40B4-BE49-F238E27FC236}">
                <a16:creationId xmlns:a16="http://schemas.microsoft.com/office/drawing/2014/main" id="{C405A5B0-FF38-874C-93D8-58B5363F567D}"/>
              </a:ext>
            </a:extLst>
          </p:cNvPr>
          <p:cNvSpPr txBox="1"/>
          <p:nvPr/>
        </p:nvSpPr>
        <p:spPr>
          <a:xfrm>
            <a:off x="392478" y="522258"/>
            <a:ext cx="553998" cy="2304069"/>
          </a:xfrm>
          <a:prstGeom prst="rect">
            <a:avLst/>
          </a:prstGeom>
          <a:noFill/>
        </p:spPr>
        <p:txBody>
          <a:bodyPr vert="eaVert" wrap="square" rtlCol="0">
            <a:spAutoFit/>
          </a:bodyPr>
          <a:lstStyle/>
          <a:p>
            <a:r>
              <a:rPr kumimoji="1" lang="zh-CN" altLang="en-US" sz="2400" b="1" spc="300" dirty="0">
                <a:latin typeface="Source Han Sans CN Regular" panose="020B0500000000000000" pitchFamily="34" charset="-128"/>
                <a:ea typeface="Source Han Sans CN Regular" panose="020B0500000000000000" pitchFamily="34" charset="-128"/>
              </a:rPr>
              <a:t>作图流程说明</a:t>
            </a:r>
          </a:p>
        </p:txBody>
      </p:sp>
      <p:cxnSp>
        <p:nvCxnSpPr>
          <p:cNvPr id="5" name="直线连接符 4">
            <a:extLst>
              <a:ext uri="{FF2B5EF4-FFF2-40B4-BE49-F238E27FC236}">
                <a16:creationId xmlns:a16="http://schemas.microsoft.com/office/drawing/2014/main" id="{5A2564F6-E27E-B143-A03C-67FAEF371C1B}"/>
              </a:ext>
            </a:extLst>
          </p:cNvPr>
          <p:cNvCxnSpPr/>
          <p:nvPr/>
        </p:nvCxnSpPr>
        <p:spPr>
          <a:xfrm>
            <a:off x="946476" y="522258"/>
            <a:ext cx="0" cy="206854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8410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E61EF003-8B03-0141-8D1A-7ADC5FD84FE4}"/>
              </a:ext>
            </a:extLst>
          </p:cNvPr>
          <p:cNvSpPr txBox="1"/>
          <p:nvPr/>
        </p:nvSpPr>
        <p:spPr>
          <a:xfrm>
            <a:off x="795724" y="694311"/>
            <a:ext cx="10149237" cy="4253600"/>
          </a:xfrm>
          <a:prstGeom prst="rect">
            <a:avLst/>
          </a:prstGeom>
          <a:noFill/>
        </p:spPr>
        <p:txBody>
          <a:bodyPr wrap="square" rtlCol="0">
            <a:spAutoFit/>
          </a:bodyPr>
          <a:lstStyle/>
          <a:p>
            <a:pPr marL="285750" indent="-285750" algn="just">
              <a:lnSpc>
                <a:spcPct val="150000"/>
              </a:lnSpc>
              <a:spcAft>
                <a:spcPts val="600"/>
              </a:spcAft>
              <a:buFont typeface="Arial" panose="020B0604020202020204" pitchFamily="34" charset="0"/>
              <a:buChar char="•"/>
            </a:pPr>
            <a:r>
              <a:rPr lang="en-US" altLang="zh-CN" spc="300" dirty="0">
                <a:latin typeface="Arial" panose="020B0604020202020204" pitchFamily="34" charset="0"/>
                <a:ea typeface="Source Han Sans CN Regular" panose="020B0500000000000000" pitchFamily="34" charset="-128"/>
                <a:cs typeface="Arial" panose="020B0604020202020204" pitchFamily="34" charset="0"/>
              </a:rPr>
              <a:t>After the sketch</a:t>
            </a:r>
            <a:r>
              <a:rPr lang="zh-CN" altLang="en-US" spc="300" dirty="0">
                <a:latin typeface="Arial" panose="020B0604020202020204" pitchFamily="34" charset="0"/>
                <a:ea typeface="Source Han Sans CN Regular" panose="020B0500000000000000" pitchFamily="34" charset="-128"/>
                <a:cs typeface="Arial" panose="020B0604020202020204" pitchFamily="34" charset="0"/>
              </a:rPr>
              <a:t> </a:t>
            </a:r>
            <a:r>
              <a:rPr lang="en-US" altLang="zh-CN" spc="300" dirty="0">
                <a:latin typeface="Arial" panose="020B0604020202020204" pitchFamily="34" charset="0"/>
                <a:ea typeface="Source Han Sans CN Regular" panose="020B0500000000000000" pitchFamily="34" charset="-128"/>
                <a:cs typeface="Arial" panose="020B0604020202020204" pitchFamily="34" charset="0"/>
              </a:rPr>
              <a:t>is completed, you can choose: ① Continue to modify on the basis of the first draft; ② Change the design plan (there is only one chance to change the design plan for free). </a:t>
            </a:r>
            <a:r>
              <a:rPr lang="en-US" altLang="zh-CN" b="1" spc="300" dirty="0">
                <a:solidFill>
                  <a:srgbClr val="FF0000"/>
                </a:solidFill>
                <a:latin typeface="Arial" panose="020B0604020202020204" pitchFamily="34" charset="0"/>
                <a:ea typeface="Source Han Sans CN Regular" panose="020B0500000000000000" pitchFamily="34" charset="-128"/>
                <a:cs typeface="Arial" panose="020B0604020202020204" pitchFamily="34" charset="0"/>
              </a:rPr>
              <a:t>Regardless of ① or ②, </a:t>
            </a:r>
            <a:r>
              <a:rPr lang="en-US" altLang="zh-CN" b="1" spc="300" dirty="0">
                <a:solidFill>
                  <a:srgbClr val="00B050"/>
                </a:solidFill>
                <a:latin typeface="Arial" panose="020B0604020202020204" pitchFamily="34" charset="0"/>
                <a:ea typeface="Source Han Sans CN Regular" panose="020B0500000000000000" pitchFamily="34" charset="-128"/>
                <a:cs typeface="Arial" panose="020B0604020202020204" pitchFamily="34" charset="0"/>
              </a:rPr>
              <a:t>30%</a:t>
            </a:r>
            <a:r>
              <a:rPr lang="en-US" altLang="zh-CN" b="1" spc="300" dirty="0">
                <a:solidFill>
                  <a:srgbClr val="FF0000"/>
                </a:solidFill>
                <a:latin typeface="Arial" panose="020B0604020202020204" pitchFamily="34" charset="0"/>
                <a:ea typeface="Source Han Sans CN Regular" panose="020B0500000000000000" pitchFamily="34" charset="-128"/>
                <a:cs typeface="Arial" panose="020B0604020202020204" pitchFamily="34" charset="0"/>
              </a:rPr>
              <a:t> of the quoted price is required as a deposit.</a:t>
            </a:r>
          </a:p>
          <a:p>
            <a:pPr marL="285750" indent="-285750" algn="just">
              <a:lnSpc>
                <a:spcPct val="150000"/>
              </a:lnSpc>
              <a:spcAft>
                <a:spcPts val="600"/>
              </a:spcAft>
              <a:buFont typeface="Arial" panose="020B0604020202020204" pitchFamily="34" charset="0"/>
              <a:buChar char="•"/>
            </a:pPr>
            <a:r>
              <a:rPr lang="en-US" altLang="zh-CN" spc="300" dirty="0">
                <a:latin typeface="Source Han Sans CN Regular" panose="020B0500000000000000" pitchFamily="34" charset="-128"/>
                <a:ea typeface="Source Han Sans CN Regular" panose="020B0500000000000000" pitchFamily="34" charset="-128"/>
              </a:rPr>
              <a:t>Under the condition that the </a:t>
            </a:r>
            <a:r>
              <a:rPr lang="en-US" altLang="zh-CN" b="1" spc="300" dirty="0">
                <a:solidFill>
                  <a:srgbClr val="FF0000"/>
                </a:solidFill>
                <a:latin typeface="Source Han Sans CN Regular" panose="020B0500000000000000" pitchFamily="34" charset="-128"/>
                <a:ea typeface="Source Han Sans CN Regular" panose="020B0500000000000000" pitchFamily="34" charset="-128"/>
              </a:rPr>
              <a:t>main scheme design remains unchanged</a:t>
            </a:r>
            <a:r>
              <a:rPr lang="en-US" altLang="zh-CN" spc="300" dirty="0">
                <a:latin typeface="Source Han Sans CN Regular" panose="020B0500000000000000" pitchFamily="34" charset="-128"/>
                <a:ea typeface="Source Han Sans CN Regular" panose="020B0500000000000000" pitchFamily="34" charset="-128"/>
              </a:rPr>
              <a:t>, it can be modified </a:t>
            </a:r>
            <a:r>
              <a:rPr lang="en-US" altLang="zh-CN" b="1" spc="300" dirty="0">
                <a:solidFill>
                  <a:srgbClr val="FF0000"/>
                </a:solidFill>
                <a:latin typeface="Source Han Sans CN Regular" panose="020B0500000000000000" pitchFamily="34" charset="-128"/>
                <a:ea typeface="Source Han Sans CN Regular" panose="020B0500000000000000" pitchFamily="34" charset="-128"/>
              </a:rPr>
              <a:t>three times free </a:t>
            </a:r>
            <a:r>
              <a:rPr lang="en-US" altLang="zh-CN" spc="300" dirty="0">
                <a:latin typeface="Source Han Sans CN Regular" panose="020B0500000000000000" pitchFamily="34" charset="-128"/>
                <a:ea typeface="Source Han Sans CN Regular" panose="020B0500000000000000" pitchFamily="34" charset="-128"/>
              </a:rPr>
              <a:t>of charge. See the last page for the format of the revised comments. If you need to change the design plan, or add additional drawing elements, an additional fee will be charged, and the additional fee will be negotiated between the customer and the designer.</a:t>
            </a:r>
          </a:p>
        </p:txBody>
      </p:sp>
      <p:sp>
        <p:nvSpPr>
          <p:cNvPr id="3" name="文本框 2">
            <a:extLst>
              <a:ext uri="{FF2B5EF4-FFF2-40B4-BE49-F238E27FC236}">
                <a16:creationId xmlns:a16="http://schemas.microsoft.com/office/drawing/2014/main" id="{C405A5B0-FF38-874C-93D8-58B5363F567D}"/>
              </a:ext>
            </a:extLst>
          </p:cNvPr>
          <p:cNvSpPr txBox="1"/>
          <p:nvPr/>
        </p:nvSpPr>
        <p:spPr>
          <a:xfrm rot="16200000">
            <a:off x="2585940" y="-2232164"/>
            <a:ext cx="553998" cy="5018327"/>
          </a:xfrm>
          <a:prstGeom prst="rect">
            <a:avLst/>
          </a:prstGeom>
          <a:noFill/>
        </p:spPr>
        <p:txBody>
          <a:bodyPr vert="eaVert" wrap="square" rtlCol="0">
            <a:spAutoFit/>
          </a:bodyPr>
          <a:lstStyle/>
          <a:p>
            <a:r>
              <a:rPr kumimoji="1" lang="en-US" altLang="zh-CN" sz="2400" b="1" spc="300" dirty="0">
                <a:latin typeface="Source Han Sans CN Regular" panose="020B0500000000000000" pitchFamily="34" charset="-128"/>
                <a:ea typeface="Source Han Sans CN Regular" panose="020B0500000000000000" pitchFamily="34" charset="-128"/>
              </a:rPr>
              <a:t>Drawing process</a:t>
            </a:r>
            <a:endParaRPr kumimoji="1" lang="zh-CN" altLang="en-US" sz="2400" b="1" spc="300" dirty="0">
              <a:latin typeface="Source Han Sans CN Regular" panose="020B0500000000000000" pitchFamily="34" charset="-128"/>
              <a:ea typeface="Source Han Sans CN Regular" panose="020B0500000000000000" pitchFamily="34" charset="-128"/>
            </a:endParaRPr>
          </a:p>
        </p:txBody>
      </p:sp>
    </p:spTree>
    <p:extLst>
      <p:ext uri="{BB962C8B-B14F-4D97-AF65-F5344CB8AC3E}">
        <p14:creationId xmlns:p14="http://schemas.microsoft.com/office/powerpoint/2010/main" val="1133141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E61EF003-8B03-0141-8D1A-7ADC5FD84FE4}"/>
              </a:ext>
            </a:extLst>
          </p:cNvPr>
          <p:cNvSpPr txBox="1"/>
          <p:nvPr/>
        </p:nvSpPr>
        <p:spPr>
          <a:xfrm>
            <a:off x="833824" y="782599"/>
            <a:ext cx="10149237" cy="5416868"/>
          </a:xfrm>
          <a:prstGeom prst="rect">
            <a:avLst/>
          </a:prstGeom>
          <a:noFill/>
        </p:spPr>
        <p:txBody>
          <a:bodyPr wrap="square" rtlCol="0">
            <a:spAutoFit/>
          </a:bodyPr>
          <a:lstStyle/>
          <a:p>
            <a:pPr marL="285750" indent="-285750" algn="just">
              <a:lnSpc>
                <a:spcPct val="150000"/>
              </a:lnSpc>
              <a:spcAft>
                <a:spcPts val="600"/>
              </a:spcAft>
              <a:buFont typeface="Arial" panose="020B0604020202020204" pitchFamily="34" charset="0"/>
              <a:buChar char="•"/>
            </a:pPr>
            <a:r>
              <a:rPr lang="en-US" altLang="zh-CN" sz="1600" spc="300" dirty="0">
                <a:latin typeface="Source Han Sans CN Regular" panose="020B0500000000000000" pitchFamily="34" charset="-128"/>
                <a:ea typeface="Source Han Sans CN Regular" panose="020B0500000000000000" pitchFamily="34" charset="-128"/>
              </a:rPr>
              <a:t>The first </a:t>
            </a:r>
            <a:r>
              <a:rPr lang="en-US" altLang="zh-CN" sz="1600" spc="300" dirty="0">
                <a:latin typeface="Arial" panose="020B0604020202020204" pitchFamily="34" charset="0"/>
                <a:ea typeface="Source Han Sans CN Regular" panose="020B0500000000000000" pitchFamily="34" charset="-128"/>
                <a:cs typeface="Arial" panose="020B0604020202020204" pitchFamily="34" charset="0"/>
              </a:rPr>
              <a:t>edition</a:t>
            </a:r>
            <a:r>
              <a:rPr lang="en-US" altLang="zh-CN" sz="1600" spc="300" dirty="0">
                <a:latin typeface="Source Han Sans CN Regular" panose="020B0500000000000000" pitchFamily="34" charset="-128"/>
                <a:ea typeface="Source Han Sans CN Regular" panose="020B0500000000000000" pitchFamily="34" charset="-128"/>
              </a:rPr>
              <a:t> is completed in an average of </a:t>
            </a:r>
            <a:r>
              <a:rPr lang="en-US" altLang="zh-CN" sz="1600" spc="300" dirty="0">
                <a:solidFill>
                  <a:srgbClr val="FF0000"/>
                </a:solidFill>
                <a:latin typeface="Source Han Sans CN Regular" panose="020B0500000000000000" pitchFamily="34" charset="-128"/>
                <a:ea typeface="Source Han Sans CN Regular" panose="020B0500000000000000" pitchFamily="34" charset="-128"/>
              </a:rPr>
              <a:t>3-5 working days</a:t>
            </a:r>
            <a:r>
              <a:rPr lang="en-US" altLang="zh-CN" sz="1600" spc="300" dirty="0">
                <a:latin typeface="Source Han Sans CN Regular" panose="020B0500000000000000" pitchFamily="34" charset="-128"/>
                <a:ea typeface="Source Han Sans CN Regular" panose="020B0500000000000000" pitchFamily="34" charset="-128"/>
              </a:rPr>
              <a:t>, depending on the actual drawing content. The revision cycle for each version ranges from </a:t>
            </a:r>
            <a:r>
              <a:rPr lang="en-US" altLang="zh-CN" sz="1600" spc="300" dirty="0">
                <a:solidFill>
                  <a:srgbClr val="FF0000"/>
                </a:solidFill>
                <a:latin typeface="Source Han Sans CN Regular" panose="020B0500000000000000" pitchFamily="34" charset="-128"/>
                <a:ea typeface="Source Han Sans CN Regular" panose="020B0500000000000000" pitchFamily="34" charset="-128"/>
              </a:rPr>
              <a:t>2-4 working days</a:t>
            </a:r>
            <a:r>
              <a:rPr lang="en-US" altLang="zh-CN" sz="1600" spc="300" dirty="0">
                <a:latin typeface="Source Han Sans CN Regular" panose="020B0500000000000000" pitchFamily="34" charset="-128"/>
                <a:ea typeface="Source Han Sans CN Regular" panose="020B0500000000000000" pitchFamily="34" charset="-128"/>
              </a:rPr>
              <a:t>, depending on the specific content of the revision (the designer will inform the revision time in advance).</a:t>
            </a:r>
          </a:p>
          <a:p>
            <a:pPr marL="285750" indent="-285750" algn="just">
              <a:lnSpc>
                <a:spcPct val="150000"/>
              </a:lnSpc>
              <a:spcAft>
                <a:spcPts val="600"/>
              </a:spcAft>
              <a:buFont typeface="Arial" panose="020B0604020202020204" pitchFamily="34" charset="0"/>
              <a:buChar char="•"/>
            </a:pPr>
            <a:r>
              <a:rPr lang="en-US" altLang="zh-CN" sz="1600" spc="300" dirty="0">
                <a:latin typeface="Source Han Sans CN Regular" panose="020B0500000000000000" pitchFamily="34" charset="-128"/>
                <a:ea typeface="Source Han Sans CN Regular" panose="020B0500000000000000" pitchFamily="34" charset="-128"/>
              </a:rPr>
              <a:t>The period for completing the cover of the journal is </a:t>
            </a:r>
            <a:r>
              <a:rPr lang="en-US" altLang="zh-CN" sz="1600" spc="300" dirty="0">
                <a:solidFill>
                  <a:srgbClr val="FF0000"/>
                </a:solidFill>
                <a:latin typeface="Source Han Sans CN Regular" panose="020B0500000000000000" pitchFamily="34" charset="-128"/>
                <a:ea typeface="Source Han Sans CN Regular" panose="020B0500000000000000" pitchFamily="34" charset="-128"/>
              </a:rPr>
              <a:t>1-2 weeks</a:t>
            </a:r>
            <a:r>
              <a:rPr lang="en-US" altLang="zh-CN" sz="1600" spc="300" dirty="0">
                <a:latin typeface="Source Han Sans CN Regular" panose="020B0500000000000000" pitchFamily="34" charset="-128"/>
                <a:ea typeface="Source Han Sans CN Regular" panose="020B0500000000000000" pitchFamily="34" charset="-128"/>
              </a:rPr>
              <a:t>. If you want the manuscript is completed within 1 week, an expedited fee of 30%* will be charged, and if the manuscript is completed within 3 days, there will be 50%*. If you need to provide 3D source files for the schematic diagram, an additional 50%* quotation will be charged.</a:t>
            </a:r>
          </a:p>
          <a:p>
            <a:pPr marL="285750" indent="-285750" algn="just">
              <a:lnSpc>
                <a:spcPct val="150000"/>
              </a:lnSpc>
              <a:spcAft>
                <a:spcPts val="600"/>
              </a:spcAft>
              <a:buFont typeface="Arial" panose="020B0604020202020204" pitchFamily="34" charset="0"/>
              <a:buChar char="•"/>
            </a:pPr>
            <a:r>
              <a:rPr lang="en-US" altLang="zh-CN" sz="1600" spc="300" dirty="0">
                <a:latin typeface="Source Han Sans CN Regular" panose="020B0500000000000000" pitchFamily="34" charset="-128"/>
                <a:ea typeface="Source Han Sans CN Regular" panose="020B0500000000000000" pitchFamily="34" charset="-128"/>
              </a:rPr>
              <a:t>Payment needs to be settled before the delivery of high-resolution images. Invoices are electronic invoices and are issued uniformly as "</a:t>
            </a:r>
            <a:r>
              <a:rPr lang="en-US" altLang="zh-CN" sz="1600" spc="300" dirty="0">
                <a:solidFill>
                  <a:srgbClr val="FF0000"/>
                </a:solidFill>
                <a:latin typeface="Source Han Sans CN Regular" panose="020B0500000000000000" pitchFamily="34" charset="-128"/>
                <a:ea typeface="Source Han Sans CN Regular" panose="020B0500000000000000" pitchFamily="34" charset="-128"/>
              </a:rPr>
              <a:t>Research paper‘s graphic design</a:t>
            </a:r>
            <a:r>
              <a:rPr lang="en-US" altLang="zh-CN" sz="1600" spc="300" dirty="0">
                <a:latin typeface="Source Han Sans CN Regular" panose="020B0500000000000000" pitchFamily="34" charset="-128"/>
                <a:ea typeface="Source Han Sans CN Regular" panose="020B0500000000000000" pitchFamily="34" charset="-128"/>
              </a:rPr>
              <a:t>". If payment is made in the form of financial transfer, the previous deposit will be refunded within two working days after our inquiry payment is received.</a:t>
            </a:r>
            <a:endParaRPr lang="zh-CN" altLang="en-US" sz="1600" spc="300" dirty="0">
              <a:latin typeface="Source Han Sans CN Regular" panose="020B0500000000000000" pitchFamily="34" charset="-128"/>
              <a:ea typeface="Source Han Sans CN Regular" panose="020B0500000000000000" pitchFamily="34" charset="-128"/>
            </a:endParaRPr>
          </a:p>
        </p:txBody>
      </p:sp>
      <p:sp>
        <p:nvSpPr>
          <p:cNvPr id="3" name="文本框 2">
            <a:extLst>
              <a:ext uri="{FF2B5EF4-FFF2-40B4-BE49-F238E27FC236}">
                <a16:creationId xmlns:a16="http://schemas.microsoft.com/office/drawing/2014/main" id="{C405A5B0-FF38-874C-93D8-58B5363F567D}"/>
              </a:ext>
            </a:extLst>
          </p:cNvPr>
          <p:cNvSpPr txBox="1"/>
          <p:nvPr/>
        </p:nvSpPr>
        <p:spPr>
          <a:xfrm rot="16200000">
            <a:off x="2633565" y="-2108339"/>
            <a:ext cx="553998" cy="5018327"/>
          </a:xfrm>
          <a:prstGeom prst="rect">
            <a:avLst/>
          </a:prstGeom>
          <a:noFill/>
        </p:spPr>
        <p:txBody>
          <a:bodyPr vert="eaVert" wrap="square" rtlCol="0">
            <a:spAutoFit/>
          </a:bodyPr>
          <a:lstStyle/>
          <a:p>
            <a:r>
              <a:rPr kumimoji="1" lang="en-US" altLang="zh-CN" sz="2400" b="1" spc="300" dirty="0">
                <a:latin typeface="Source Han Sans CN Regular" panose="020B0500000000000000" pitchFamily="34" charset="-128"/>
                <a:ea typeface="Source Han Sans CN Regular" panose="020B0500000000000000" pitchFamily="34" charset="-128"/>
              </a:rPr>
              <a:t>Drawing process</a:t>
            </a:r>
            <a:endParaRPr kumimoji="1" lang="zh-CN" altLang="en-US" sz="2400" b="1" spc="300" dirty="0">
              <a:latin typeface="Source Han Sans CN Regular" panose="020B0500000000000000" pitchFamily="34" charset="-128"/>
              <a:ea typeface="Source Han Sans CN Regular" panose="020B0500000000000000" pitchFamily="34" charset="-128"/>
            </a:endParaRPr>
          </a:p>
        </p:txBody>
      </p:sp>
    </p:spTree>
    <p:extLst>
      <p:ext uri="{BB962C8B-B14F-4D97-AF65-F5344CB8AC3E}">
        <p14:creationId xmlns:p14="http://schemas.microsoft.com/office/powerpoint/2010/main" val="567126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543698" y="960234"/>
            <a:ext cx="11076802" cy="4524315"/>
          </a:xfrm>
          <a:prstGeom prst="rect">
            <a:avLst/>
          </a:prstGeom>
          <a:noFill/>
        </p:spPr>
        <p:txBody>
          <a:bodyPr wrap="square" rtlCol="0">
            <a:spAutoFit/>
          </a:bodyPr>
          <a:lstStyle/>
          <a:p>
            <a:pPr>
              <a:lnSpc>
                <a:spcPct val="200000"/>
              </a:lnSpc>
            </a:pPr>
            <a:r>
              <a:rPr lang="en-US" altLang="zh-CN" sz="2400" dirty="0">
                <a:latin typeface="Source Han Sans CN Regular" panose="020B0500000000000000" pitchFamily="34" charset="-128"/>
                <a:ea typeface="Source Han Sans CN Regular" panose="020B0500000000000000" pitchFamily="34" charset="-128"/>
              </a:rPr>
              <a:t>Name</a:t>
            </a:r>
            <a:r>
              <a:rPr lang="zh-CN" altLang="en-US" sz="2400" dirty="0">
                <a:latin typeface="Source Han Sans CN Regular" panose="020B0500000000000000" pitchFamily="34" charset="-128"/>
                <a:ea typeface="Source Han Sans CN Regular" panose="020B0500000000000000" pitchFamily="34" charset="-128"/>
              </a:rPr>
              <a:t>：</a:t>
            </a:r>
            <a:endParaRPr lang="en-US" altLang="zh-CN" sz="2400" dirty="0">
              <a:latin typeface="Source Han Sans CN Regular" panose="020B0500000000000000" pitchFamily="34" charset="-128"/>
              <a:ea typeface="Source Han Sans CN Regular" panose="020B0500000000000000" pitchFamily="34" charset="-128"/>
            </a:endParaRPr>
          </a:p>
          <a:p>
            <a:pPr>
              <a:lnSpc>
                <a:spcPct val="200000"/>
              </a:lnSpc>
            </a:pPr>
            <a:r>
              <a:rPr lang="en-US" altLang="zh-CN" sz="2400" dirty="0">
                <a:latin typeface="Source Han Sans CN Regular" panose="020B0500000000000000" pitchFamily="34" charset="-128"/>
                <a:ea typeface="Source Han Sans CN Regular" panose="020B0500000000000000" pitchFamily="34" charset="-128"/>
              </a:rPr>
              <a:t>Research unit (Company)</a:t>
            </a:r>
            <a:r>
              <a:rPr lang="zh-CN" altLang="en-US" sz="2400" dirty="0">
                <a:latin typeface="Source Han Sans CN Regular" panose="020B0500000000000000" pitchFamily="34" charset="-128"/>
                <a:ea typeface="Source Han Sans CN Regular" panose="020B0500000000000000" pitchFamily="34" charset="-128"/>
              </a:rPr>
              <a:t>：</a:t>
            </a:r>
            <a:br>
              <a:rPr lang="en-US" altLang="zh-CN" sz="2400" dirty="0">
                <a:latin typeface="Source Han Sans CN Regular" panose="020B0500000000000000" pitchFamily="34" charset="-128"/>
                <a:ea typeface="Source Han Sans CN Regular" panose="020B0500000000000000" pitchFamily="34" charset="-128"/>
              </a:rPr>
            </a:br>
            <a:r>
              <a:rPr lang="en-US" altLang="zh-CN" sz="2400" dirty="0">
                <a:latin typeface="Source Han Sans CN Regular" panose="020B0500000000000000" pitchFamily="34" charset="-128"/>
                <a:ea typeface="Source Han Sans CN Regular" panose="020B0500000000000000" pitchFamily="34" charset="-128"/>
              </a:rPr>
              <a:t>Journal name: </a:t>
            </a:r>
            <a:r>
              <a:rPr lang="en-US" altLang="zh-CN" i="1" dirty="0">
                <a:latin typeface="Source Han Sans CN Regular" panose="020B0500000000000000" pitchFamily="34" charset="-128"/>
                <a:ea typeface="Source Han Sans CN Regular" panose="020B0500000000000000" pitchFamily="34" charset="-128"/>
              </a:rPr>
              <a:t>(cover design needs to be provided)</a:t>
            </a:r>
          </a:p>
          <a:p>
            <a:pPr>
              <a:lnSpc>
                <a:spcPct val="200000"/>
              </a:lnSpc>
            </a:pPr>
            <a:r>
              <a:rPr lang="en-US" altLang="zh-CN" sz="2400" dirty="0">
                <a:latin typeface="Source Han Sans CN Regular" panose="020B0500000000000000" pitchFamily="34" charset="-128"/>
                <a:ea typeface="Source Han Sans CN Regular" panose="020B0500000000000000" pitchFamily="34" charset="-128"/>
              </a:rPr>
              <a:t>Image Format: </a:t>
            </a:r>
            <a:r>
              <a:rPr lang="en-US" altLang="zh-CN" sz="2000" i="1" dirty="0">
                <a:latin typeface="Source Han Sans CN Regular" panose="020B0500000000000000" pitchFamily="34" charset="-128"/>
                <a:ea typeface="Source Han Sans CN Regular" panose="020B0500000000000000" pitchFamily="34" charset="-128"/>
              </a:rPr>
              <a:t>(.</a:t>
            </a:r>
            <a:r>
              <a:rPr lang="en-US" altLang="zh-CN" sz="2000" i="1" dirty="0" err="1">
                <a:latin typeface="Source Han Sans CN Regular" panose="020B0500000000000000" pitchFamily="34" charset="-128"/>
                <a:ea typeface="Source Han Sans CN Regular" panose="020B0500000000000000" pitchFamily="34" charset="-128"/>
              </a:rPr>
              <a:t>tif</a:t>
            </a:r>
            <a:r>
              <a:rPr lang="en-US" altLang="zh-CN" sz="2000" i="1" dirty="0">
                <a:latin typeface="Source Han Sans CN Regular" panose="020B0500000000000000" pitchFamily="34" charset="-128"/>
                <a:ea typeface="Source Han Sans CN Regular" panose="020B0500000000000000" pitchFamily="34" charset="-128"/>
              </a:rPr>
              <a:t> / .</a:t>
            </a:r>
            <a:r>
              <a:rPr lang="en-US" altLang="zh-CN" sz="2000" i="1" dirty="0" err="1">
                <a:latin typeface="Source Han Sans CN Regular" panose="020B0500000000000000" pitchFamily="34" charset="-128"/>
                <a:ea typeface="Source Han Sans CN Regular" panose="020B0500000000000000" pitchFamily="34" charset="-128"/>
              </a:rPr>
              <a:t>png</a:t>
            </a:r>
            <a:r>
              <a:rPr lang="en-US" altLang="zh-CN" sz="2000" i="1" dirty="0">
                <a:latin typeface="Source Han Sans CN Regular" panose="020B0500000000000000" pitchFamily="34" charset="-128"/>
                <a:ea typeface="Source Han Sans CN Regular" panose="020B0500000000000000" pitchFamily="34" charset="-128"/>
              </a:rPr>
              <a:t> / .jpg / .</a:t>
            </a:r>
            <a:r>
              <a:rPr lang="en-US" altLang="zh-CN" sz="2000" i="1" dirty="0" err="1">
                <a:latin typeface="Source Han Sans CN Regular" panose="020B0500000000000000" pitchFamily="34" charset="-128"/>
                <a:ea typeface="Source Han Sans CN Regular" panose="020B0500000000000000" pitchFamily="34" charset="-128"/>
              </a:rPr>
              <a:t>psd</a:t>
            </a:r>
            <a:r>
              <a:rPr lang="en-US" altLang="zh-CN" sz="2000" i="1" dirty="0">
                <a:latin typeface="Source Han Sans CN Regular" panose="020B0500000000000000" pitchFamily="34" charset="-128"/>
                <a:ea typeface="Source Han Sans CN Regular" panose="020B0500000000000000" pitchFamily="34" charset="-128"/>
              </a:rPr>
              <a:t>)</a:t>
            </a:r>
          </a:p>
          <a:p>
            <a:pPr>
              <a:lnSpc>
                <a:spcPct val="200000"/>
              </a:lnSpc>
            </a:pPr>
            <a:r>
              <a:rPr lang="en-US" altLang="zh-CN" sz="2400" dirty="0">
                <a:latin typeface="Source Han Sans CN Regular" panose="020B0500000000000000" pitchFamily="34" charset="-128"/>
                <a:ea typeface="Source Han Sans CN Regular" panose="020B0500000000000000" pitchFamily="34" charset="-128"/>
              </a:rPr>
              <a:t>Size:</a:t>
            </a:r>
          </a:p>
          <a:p>
            <a:pPr>
              <a:lnSpc>
                <a:spcPct val="200000"/>
              </a:lnSpc>
            </a:pPr>
            <a:r>
              <a:rPr lang="en-US" altLang="zh-CN" sz="2400" dirty="0">
                <a:latin typeface="Source Han Sans CN Regular" panose="020B0500000000000000" pitchFamily="34" charset="-128"/>
                <a:ea typeface="Source Han Sans CN Regular" panose="020B0500000000000000" pitchFamily="34" charset="-128"/>
              </a:rPr>
              <a:t>Resolution:</a:t>
            </a:r>
          </a:p>
        </p:txBody>
      </p:sp>
      <p:sp>
        <p:nvSpPr>
          <p:cNvPr id="3" name="文本框 2">
            <a:extLst>
              <a:ext uri="{FF2B5EF4-FFF2-40B4-BE49-F238E27FC236}">
                <a16:creationId xmlns:a16="http://schemas.microsoft.com/office/drawing/2014/main" id="{D2E2B017-1435-49F0-BF44-C7437A5A4AEB}"/>
              </a:ext>
            </a:extLst>
          </p:cNvPr>
          <p:cNvSpPr txBox="1"/>
          <p:nvPr/>
        </p:nvSpPr>
        <p:spPr>
          <a:xfrm>
            <a:off x="543698" y="498569"/>
            <a:ext cx="7082195" cy="461665"/>
          </a:xfrm>
          <a:prstGeom prst="rect">
            <a:avLst/>
          </a:prstGeom>
          <a:noFill/>
        </p:spPr>
        <p:txBody>
          <a:bodyPr wrap="none" rtlCol="0">
            <a:spAutoFit/>
          </a:bodyPr>
          <a:lstStyle/>
          <a:p>
            <a:r>
              <a:rPr kumimoji="1" lang="en-US" altLang="zh-CN" sz="2400" b="1" spc="300" dirty="0">
                <a:latin typeface="Source Han Sans CN Regular" panose="020B0500000000000000" pitchFamily="34" charset="-128"/>
                <a:ea typeface="Source Han Sans CN Regular" panose="020B0500000000000000" pitchFamily="34" charset="-128"/>
              </a:rPr>
              <a:t>Basic information </a:t>
            </a:r>
            <a:r>
              <a:rPr kumimoji="1" lang="en-US" altLang="zh-CN" sz="1400" b="1" spc="300" dirty="0">
                <a:latin typeface="Source Han Sans CN Regular" panose="020B0500000000000000" pitchFamily="34" charset="-128"/>
                <a:ea typeface="Source Han Sans CN Regular" panose="020B0500000000000000" pitchFamily="34" charset="-128"/>
              </a:rPr>
              <a:t>(to be filled in by the customer)</a:t>
            </a:r>
            <a:endParaRPr kumimoji="1" lang="zh-CN" altLang="en-US" sz="1400" b="1" spc="300" dirty="0">
              <a:latin typeface="Source Han Sans CN Regular" panose="020B0500000000000000" pitchFamily="34" charset="-128"/>
              <a:ea typeface="Source Han Sans CN Regular" panose="020B0500000000000000" pitchFamily="34" charset="-128"/>
            </a:endParaRPr>
          </a:p>
        </p:txBody>
      </p:sp>
      <p:sp>
        <p:nvSpPr>
          <p:cNvPr id="5" name="文本框 4">
            <a:extLst>
              <a:ext uri="{FF2B5EF4-FFF2-40B4-BE49-F238E27FC236}">
                <a16:creationId xmlns:a16="http://schemas.microsoft.com/office/drawing/2014/main" id="{9AC8F25A-222B-4970-9918-818B51F68F0F}"/>
              </a:ext>
            </a:extLst>
          </p:cNvPr>
          <p:cNvSpPr txBox="1"/>
          <p:nvPr/>
        </p:nvSpPr>
        <p:spPr>
          <a:xfrm>
            <a:off x="598959" y="5897766"/>
            <a:ext cx="10840565" cy="523220"/>
          </a:xfrm>
          <a:prstGeom prst="rect">
            <a:avLst/>
          </a:prstGeom>
          <a:noFill/>
        </p:spPr>
        <p:txBody>
          <a:bodyPr wrap="square" rtlCol="0">
            <a:spAutoFit/>
          </a:bodyPr>
          <a:lstStyle/>
          <a:p>
            <a:r>
              <a:rPr kumimoji="1" lang="en-US" altLang="zh-CN" sz="1400" i="1" spc="300" dirty="0">
                <a:latin typeface="Source Han Sans CN Regular" panose="020B0500000000000000" pitchFamily="34" charset="-128"/>
                <a:ea typeface="Source Han Sans CN Regular" panose="020B0500000000000000" pitchFamily="34" charset="-128"/>
              </a:rPr>
              <a:t>Tips</a:t>
            </a:r>
            <a:r>
              <a:rPr kumimoji="1" lang="zh-CN" altLang="en-US" sz="1400" i="1" spc="300" dirty="0">
                <a:latin typeface="Source Han Sans CN Regular" panose="020B0500000000000000" pitchFamily="34" charset="-128"/>
                <a:ea typeface="Source Han Sans CN Regular" panose="020B0500000000000000" pitchFamily="34" charset="-128"/>
              </a:rPr>
              <a:t>：</a:t>
            </a:r>
            <a:r>
              <a:rPr kumimoji="1" lang="en-US" altLang="zh-CN" sz="1400" i="1" spc="300" dirty="0">
                <a:latin typeface="Source Han Sans CN Regular" panose="020B0500000000000000" pitchFamily="34" charset="-128"/>
                <a:ea typeface="Source Han Sans CN Regular" panose="020B0500000000000000" pitchFamily="34" charset="-128"/>
              </a:rPr>
              <a:t>Generally, those requirements will be on the homepage of the Corresponding journal; you can also send an email to ask the editor.</a:t>
            </a:r>
            <a:endParaRPr kumimoji="1" lang="zh-CN" altLang="en-US" sz="1400" i="1" spc="300" dirty="0">
              <a:latin typeface="Source Han Sans CN Regular" panose="020B0500000000000000" pitchFamily="34" charset="-128"/>
              <a:ea typeface="Source Han Sans CN Regular" panose="020B0500000000000000" pitchFamily="34" charset="-128"/>
            </a:endParaRPr>
          </a:p>
        </p:txBody>
      </p:sp>
    </p:spTree>
    <p:extLst>
      <p:ext uri="{BB962C8B-B14F-4D97-AF65-F5344CB8AC3E}">
        <p14:creationId xmlns:p14="http://schemas.microsoft.com/office/powerpoint/2010/main" val="3034989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256DA666-6E2D-4A8B-A901-9064BB22FE05}"/>
              </a:ext>
            </a:extLst>
          </p:cNvPr>
          <p:cNvSpPr txBox="1"/>
          <p:nvPr/>
        </p:nvSpPr>
        <p:spPr>
          <a:xfrm>
            <a:off x="269377" y="275049"/>
            <a:ext cx="11741647" cy="969817"/>
          </a:xfrm>
          <a:prstGeom prst="rect">
            <a:avLst/>
          </a:prstGeom>
          <a:noFill/>
        </p:spPr>
        <p:txBody>
          <a:bodyPr wrap="square" rtlCol="0">
            <a:spAutoFit/>
          </a:bodyPr>
          <a:lstStyle/>
          <a:p>
            <a:pPr>
              <a:lnSpc>
                <a:spcPct val="150000"/>
              </a:lnSpc>
            </a:pPr>
            <a:r>
              <a:rPr kumimoji="1" lang="en-US" altLang="zh-CN" sz="2400" b="1" spc="300" dirty="0">
                <a:latin typeface="Source Han Sans CN Regular" panose="020B0500000000000000" pitchFamily="34" charset="-128"/>
                <a:ea typeface="Source Han Sans CN Regular" panose="020B0500000000000000" pitchFamily="34" charset="-128"/>
              </a:rPr>
              <a:t>The main content you want to express</a:t>
            </a:r>
          </a:p>
          <a:p>
            <a:pPr>
              <a:lnSpc>
                <a:spcPct val="150000"/>
              </a:lnSpc>
            </a:pPr>
            <a:r>
              <a:rPr kumimoji="1" lang="en-US" altLang="zh-CN" sz="1600" b="1" spc="300" dirty="0">
                <a:latin typeface="Source Han Sans CN Regular" panose="020B0500000000000000" pitchFamily="34" charset="-128"/>
                <a:ea typeface="Source Han Sans CN Regular" panose="020B0500000000000000" pitchFamily="34" charset="-128"/>
              </a:rPr>
              <a:t>(simple sketch description is better)</a:t>
            </a:r>
            <a:endParaRPr kumimoji="1" lang="zh-CN" altLang="en-US" sz="2400" spc="300" dirty="0">
              <a:latin typeface="Source Han Sans CN Regular" panose="020B0500000000000000" pitchFamily="34" charset="-128"/>
              <a:ea typeface="Source Han Sans CN Regular" panose="020B0500000000000000" pitchFamily="34" charset="-128"/>
            </a:endParaRPr>
          </a:p>
        </p:txBody>
      </p:sp>
    </p:spTree>
    <p:extLst>
      <p:ext uri="{BB962C8B-B14F-4D97-AF65-F5344CB8AC3E}">
        <p14:creationId xmlns:p14="http://schemas.microsoft.com/office/powerpoint/2010/main" val="2831466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a16="http://schemas.microsoft.com/office/drawing/2014/main" id="{F2202437-C1E3-4B8D-9D9E-8B25CD8A306A}"/>
              </a:ext>
            </a:extLst>
          </p:cNvPr>
          <p:cNvSpPr txBox="1"/>
          <p:nvPr/>
        </p:nvSpPr>
        <p:spPr>
          <a:xfrm>
            <a:off x="271849" y="193769"/>
            <a:ext cx="11648302" cy="3185487"/>
          </a:xfrm>
          <a:prstGeom prst="rect">
            <a:avLst/>
          </a:prstGeom>
          <a:noFill/>
        </p:spPr>
        <p:txBody>
          <a:bodyPr wrap="square" rtlCol="0">
            <a:spAutoFit/>
          </a:bodyPr>
          <a:lstStyle/>
          <a:p>
            <a:pPr>
              <a:lnSpc>
                <a:spcPct val="150000"/>
              </a:lnSpc>
            </a:pPr>
            <a:r>
              <a:rPr kumimoji="1" lang="zh-CN" altLang="en-US" sz="2400" b="1" spc="300" dirty="0">
                <a:latin typeface="Source Han Sans CN Regular" panose="020B0500000000000000" pitchFamily="34" charset="-128"/>
                <a:ea typeface="Source Han Sans CN Regular" panose="020B0500000000000000" pitchFamily="34" charset="-128"/>
              </a:rPr>
              <a:t>参考图片</a:t>
            </a:r>
            <a:endParaRPr kumimoji="1" lang="en-US" altLang="zh-CN" sz="2400" b="1" spc="300" dirty="0">
              <a:latin typeface="Source Han Sans CN Regular" panose="020B0500000000000000" pitchFamily="34" charset="-128"/>
              <a:ea typeface="Source Han Sans CN Regular" panose="020B0500000000000000" pitchFamily="34" charset="-128"/>
            </a:endParaRPr>
          </a:p>
          <a:p>
            <a:pPr>
              <a:lnSpc>
                <a:spcPct val="150000"/>
              </a:lnSpc>
            </a:pPr>
            <a:r>
              <a:rPr kumimoji="1" lang="en-US" altLang="zh-CN" spc="300" dirty="0">
                <a:latin typeface="Source Han Sans CN Regular" panose="020B0500000000000000" pitchFamily="34" charset="-128"/>
                <a:ea typeface="Source Han Sans CN Regular" panose="020B0500000000000000" pitchFamily="34" charset="-128"/>
              </a:rPr>
              <a:t>1</a:t>
            </a:r>
            <a:r>
              <a:rPr kumimoji="1" lang="zh-CN" altLang="en-US" spc="300" dirty="0">
                <a:latin typeface="Source Han Sans CN Regular" panose="020B0500000000000000" pitchFamily="34" charset="-128"/>
                <a:ea typeface="Source Han Sans CN Regular" panose="020B0500000000000000" pitchFamily="34" charset="-128"/>
              </a:rPr>
              <a:t>、效果参考（如期刊往期封面）</a:t>
            </a:r>
            <a:endParaRPr kumimoji="1" lang="en-US" altLang="zh-CN" spc="300" dirty="0">
              <a:latin typeface="Source Han Sans CN Regular" panose="020B0500000000000000" pitchFamily="34" charset="-128"/>
              <a:ea typeface="Source Han Sans CN Regular" panose="020B0500000000000000" pitchFamily="34" charset="-128"/>
            </a:endParaRPr>
          </a:p>
          <a:p>
            <a:pPr>
              <a:lnSpc>
                <a:spcPct val="150000"/>
              </a:lnSpc>
            </a:pPr>
            <a:r>
              <a:rPr kumimoji="1" lang="en-US" altLang="zh-CN" spc="300" dirty="0">
                <a:latin typeface="Source Han Sans CN Regular" panose="020B0500000000000000" pitchFamily="34" charset="-128"/>
                <a:ea typeface="Source Han Sans CN Regular" panose="020B0500000000000000" pitchFamily="34" charset="-128"/>
              </a:rPr>
              <a:t>2</a:t>
            </a:r>
            <a:r>
              <a:rPr kumimoji="1" lang="zh-CN" altLang="en-US" spc="300" dirty="0">
                <a:latin typeface="Source Han Sans CN Regular" panose="020B0500000000000000" pitchFamily="34" charset="-128"/>
                <a:ea typeface="Source Han Sans CN Regular" panose="020B0500000000000000" pitchFamily="34" charset="-128"/>
              </a:rPr>
              <a:t>、结构参考（尤其是有特定结构的物质，请务必提供；晶体最好有</a:t>
            </a:r>
            <a:r>
              <a:rPr kumimoji="1" lang="en-US" altLang="zh-CN" spc="300" dirty="0" err="1">
                <a:latin typeface="Source Han Sans CN Regular" panose="020B0500000000000000" pitchFamily="34" charset="-128"/>
                <a:ea typeface="Source Han Sans CN Regular" panose="020B0500000000000000" pitchFamily="34" charset="-128"/>
              </a:rPr>
              <a:t>cif</a:t>
            </a:r>
            <a:r>
              <a:rPr kumimoji="1" lang="zh-CN" altLang="en-US" spc="300" dirty="0">
                <a:latin typeface="Source Han Sans CN Regular" panose="020B0500000000000000" pitchFamily="34" charset="-128"/>
                <a:ea typeface="Source Han Sans CN Regular" panose="020B0500000000000000" pitchFamily="34" charset="-128"/>
              </a:rPr>
              <a:t>文件</a:t>
            </a:r>
            <a:r>
              <a:rPr kumimoji="1" lang="zh-CN" altLang="en-US" spc="300" dirty="0">
                <a:latin typeface="+mn-ea"/>
              </a:rPr>
              <a:t>）</a:t>
            </a:r>
            <a:endParaRPr kumimoji="1" lang="en-US" altLang="zh-CN" spc="300" dirty="0">
              <a:latin typeface="+mn-ea"/>
            </a:endParaRPr>
          </a:p>
          <a:p>
            <a:pPr>
              <a:lnSpc>
                <a:spcPct val="150000"/>
              </a:lnSpc>
            </a:pPr>
            <a:r>
              <a:rPr kumimoji="1" lang="en-US" altLang="zh-CN" sz="2000" b="1" spc="300" dirty="0">
                <a:latin typeface="Arial" panose="020B0604020202020204" pitchFamily="34" charset="0"/>
                <a:cs typeface="Arial" panose="020B0604020202020204" pitchFamily="34" charset="0"/>
              </a:rPr>
              <a:t>reference picture</a:t>
            </a:r>
          </a:p>
          <a:p>
            <a:pPr marL="342900" indent="-342900">
              <a:lnSpc>
                <a:spcPct val="150000"/>
              </a:lnSpc>
              <a:buAutoNum type="arabicPeriod"/>
            </a:pPr>
            <a:r>
              <a:rPr kumimoji="1" lang="en-US" altLang="zh-CN" spc="300" dirty="0">
                <a:latin typeface="Arial" panose="020B0604020202020204" pitchFamily="34" charset="0"/>
                <a:cs typeface="Arial" panose="020B0604020202020204" pitchFamily="34" charset="0"/>
              </a:rPr>
              <a:t>Effect reference (such as the cover of the previous issue of the journal)</a:t>
            </a:r>
          </a:p>
          <a:p>
            <a:pPr>
              <a:lnSpc>
                <a:spcPct val="150000"/>
              </a:lnSpc>
            </a:pPr>
            <a:r>
              <a:rPr kumimoji="1" lang="en-US" altLang="zh-CN" spc="300" dirty="0">
                <a:latin typeface="Arial" panose="020B0604020202020204" pitchFamily="34" charset="0"/>
                <a:cs typeface="Arial" panose="020B0604020202020204" pitchFamily="34" charset="0"/>
              </a:rPr>
              <a:t>2. Structure reference (especially for substances with specific structures, please be sure to provide; crystals are best to have </a:t>
            </a:r>
            <a:r>
              <a:rPr kumimoji="1" lang="en-US" altLang="zh-CN" spc="300" dirty="0" err="1">
                <a:latin typeface="Arial" panose="020B0604020202020204" pitchFamily="34" charset="0"/>
                <a:cs typeface="Arial" panose="020B0604020202020204" pitchFamily="34" charset="0"/>
              </a:rPr>
              <a:t>cif</a:t>
            </a:r>
            <a:r>
              <a:rPr kumimoji="1" lang="en-US" altLang="zh-CN" spc="300" dirty="0">
                <a:latin typeface="Arial" panose="020B0604020202020204" pitchFamily="34" charset="0"/>
                <a:cs typeface="Arial" panose="020B0604020202020204" pitchFamily="34" charset="0"/>
              </a:rPr>
              <a:t> files)</a:t>
            </a:r>
            <a:endParaRPr kumimoji="1" lang="zh-CN" altLang="en-US" spc="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6615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a16="http://schemas.microsoft.com/office/drawing/2014/main" id="{7318DE2D-3F6A-B642-9B91-913A910F88EF}"/>
              </a:ext>
            </a:extLst>
          </p:cNvPr>
          <p:cNvSpPr txBox="1"/>
          <p:nvPr/>
        </p:nvSpPr>
        <p:spPr>
          <a:xfrm>
            <a:off x="469070" y="412908"/>
            <a:ext cx="2703621" cy="461665"/>
          </a:xfrm>
          <a:prstGeom prst="rect">
            <a:avLst/>
          </a:prstGeom>
          <a:noFill/>
        </p:spPr>
        <p:txBody>
          <a:bodyPr vert="horz" wrap="square" rtlCol="0">
            <a:spAutoFit/>
          </a:bodyPr>
          <a:lstStyle/>
          <a:p>
            <a:pPr algn="ctr"/>
            <a:r>
              <a:rPr lang="en-US" altLang="zh-CN" sz="2400" b="1" spc="300" dirty="0">
                <a:latin typeface="Arial" panose="020B0604020202020204" pitchFamily="34" charset="0"/>
                <a:ea typeface="Source Han Sans CN Regular" panose="020B0500000000000000" pitchFamily="34" charset="-128"/>
                <a:cs typeface="Arial" panose="020B0604020202020204" pitchFamily="34" charset="0"/>
              </a:rPr>
              <a:t>First edition</a:t>
            </a:r>
            <a:r>
              <a:rPr lang="zh-CN" altLang="en-US" sz="2400" b="1" spc="300" dirty="0">
                <a:latin typeface="Arial" panose="020B0604020202020204" pitchFamily="34" charset="0"/>
                <a:ea typeface="Source Han Sans CN Regular" panose="020B0500000000000000" pitchFamily="34" charset="-128"/>
                <a:cs typeface="Arial" panose="020B0604020202020204" pitchFamily="34" charset="0"/>
              </a:rPr>
              <a:t>：</a:t>
            </a:r>
          </a:p>
        </p:txBody>
      </p:sp>
      <p:sp>
        <p:nvSpPr>
          <p:cNvPr id="4" name="矩形 3">
            <a:extLst>
              <a:ext uri="{FF2B5EF4-FFF2-40B4-BE49-F238E27FC236}">
                <a16:creationId xmlns:a16="http://schemas.microsoft.com/office/drawing/2014/main" id="{54542085-6CF0-F14F-9CCD-EFE63F5C46B8}"/>
              </a:ext>
            </a:extLst>
          </p:cNvPr>
          <p:cNvSpPr/>
          <p:nvPr/>
        </p:nvSpPr>
        <p:spPr>
          <a:xfrm>
            <a:off x="469070" y="874573"/>
            <a:ext cx="9035148" cy="830997"/>
          </a:xfrm>
          <a:prstGeom prst="rect">
            <a:avLst/>
          </a:prstGeom>
        </p:spPr>
        <p:txBody>
          <a:bodyPr wrap="square">
            <a:spAutoFit/>
          </a:bodyPr>
          <a:lstStyle/>
          <a:p>
            <a:r>
              <a:rPr kumimoji="1" lang="en-US" altLang="zh-CN" sz="1600" i="1" spc="300" dirty="0">
                <a:solidFill>
                  <a:srgbClr val="FF0000"/>
                </a:solidFill>
                <a:latin typeface="+mn-ea"/>
              </a:rPr>
              <a:t>The designer provides the rendering, and the customer please mark the modification comments on the rendering, or list the modification suggestions next to it.</a:t>
            </a:r>
            <a:endParaRPr lang="zh-CN" altLang="en-US" sz="1600" i="1" dirty="0">
              <a:solidFill>
                <a:srgbClr val="FF0000"/>
              </a:solidFill>
            </a:endParaRPr>
          </a:p>
        </p:txBody>
      </p:sp>
    </p:spTree>
    <p:extLst>
      <p:ext uri="{BB962C8B-B14F-4D97-AF65-F5344CB8AC3E}">
        <p14:creationId xmlns:p14="http://schemas.microsoft.com/office/powerpoint/2010/main" val="1135874629"/>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3549</TotalTime>
  <Words>1242</Words>
  <Application>Microsoft Macintosh PowerPoint</Application>
  <PresentationFormat>宽屏</PresentationFormat>
  <Paragraphs>70</Paragraphs>
  <Slides>15</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15</vt:i4>
      </vt:variant>
    </vt:vector>
  </HeadingPairs>
  <TitlesOfParts>
    <vt:vector size="20" baseType="lpstr">
      <vt:lpstr>等线</vt:lpstr>
      <vt:lpstr>等线 Light</vt:lpstr>
      <vt:lpstr>Source Han Sans CN Regular</vt:lpstr>
      <vt:lpstr>Arial</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Sky</dc:creator>
  <cp:lastModifiedBy>Z3749</cp:lastModifiedBy>
  <cp:revision>72</cp:revision>
  <dcterms:created xsi:type="dcterms:W3CDTF">2019-01-12T03:12:43Z</dcterms:created>
  <dcterms:modified xsi:type="dcterms:W3CDTF">2021-10-08T06:12:58Z</dcterms:modified>
</cp:coreProperties>
</file>